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3" r:id="rId6"/>
    <p:sldId id="262" r:id="rId7"/>
    <p:sldId id="260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62F51C-03B3-4D53-AF14-DA5154494A8F}" v="897" dt="2024-02-02T16:03:16.7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rdon, Nathaniel T" userId="140d8547-e391-4763-8306-26a4ad790e86" providerId="ADAL" clId="{11028939-10C1-4BB4-87E9-521961CA0C3C}"/>
    <pc:docChg chg="undo custSel addSld delSld modSld addMainMaster delMainMaster modMainMaster">
      <pc:chgData name="Gordon, Nathaniel T" userId="140d8547-e391-4763-8306-26a4ad790e86" providerId="ADAL" clId="{11028939-10C1-4BB4-87E9-521961CA0C3C}" dt="2024-01-24T22:30:20.656" v="947" actId="27107"/>
      <pc:docMkLst>
        <pc:docMk/>
      </pc:docMkLst>
      <pc:sldChg chg="addSp delSp modSp new del mod modClrScheme chgLayout">
        <pc:chgData name="Gordon, Nathaniel T" userId="140d8547-e391-4763-8306-26a4ad790e86" providerId="ADAL" clId="{11028939-10C1-4BB4-87E9-521961CA0C3C}" dt="2024-01-24T21:59:48.453" v="251" actId="680"/>
        <pc:sldMkLst>
          <pc:docMk/>
          <pc:sldMk cId="1159359742" sldId="256"/>
        </pc:sldMkLst>
        <pc:spChg chg="add del mod ord">
          <ac:chgData name="Gordon, Nathaniel T" userId="140d8547-e391-4763-8306-26a4ad790e86" providerId="ADAL" clId="{11028939-10C1-4BB4-87E9-521961CA0C3C}" dt="2024-01-24T21:59:48.218" v="250" actId="6264"/>
          <ac:spMkLst>
            <pc:docMk/>
            <pc:sldMk cId="1159359742" sldId="256"/>
            <ac:spMk id="2" creationId="{9596A2F9-6DBB-4E91-8CF7-5714B5E24CAA}"/>
          </ac:spMkLst>
        </pc:spChg>
        <pc:spChg chg="add del mod ord">
          <ac:chgData name="Gordon, Nathaniel T" userId="140d8547-e391-4763-8306-26a4ad790e86" providerId="ADAL" clId="{11028939-10C1-4BB4-87E9-521961CA0C3C}" dt="2024-01-24T21:59:48.218" v="250" actId="6264"/>
          <ac:spMkLst>
            <pc:docMk/>
            <pc:sldMk cId="1159359742" sldId="256"/>
            <ac:spMk id="3" creationId="{25574B10-CA88-A273-4273-C7FCB9243D77}"/>
          </ac:spMkLst>
        </pc:spChg>
        <pc:spChg chg="add del mod ord">
          <ac:chgData name="Gordon, Nathaniel T" userId="140d8547-e391-4763-8306-26a4ad790e86" providerId="ADAL" clId="{11028939-10C1-4BB4-87E9-521961CA0C3C}" dt="2024-01-24T21:59:33.480" v="244" actId="700"/>
          <ac:spMkLst>
            <pc:docMk/>
            <pc:sldMk cId="1159359742" sldId="256"/>
            <ac:spMk id="4" creationId="{D6E0A503-3F74-F10E-483A-4CBE8AF4A4E7}"/>
          </ac:spMkLst>
        </pc:spChg>
        <pc:spChg chg="add del mod ord">
          <ac:chgData name="Gordon, Nathaniel T" userId="140d8547-e391-4763-8306-26a4ad790e86" providerId="ADAL" clId="{11028939-10C1-4BB4-87E9-521961CA0C3C}" dt="2024-01-24T21:59:33.480" v="244" actId="700"/>
          <ac:spMkLst>
            <pc:docMk/>
            <pc:sldMk cId="1159359742" sldId="256"/>
            <ac:spMk id="5" creationId="{5B4F1BF1-862D-5C2E-D601-DB3D8668294C}"/>
          </ac:spMkLst>
        </pc:spChg>
        <pc:spChg chg="add del mod ord">
          <ac:chgData name="Gordon, Nathaniel T" userId="140d8547-e391-4763-8306-26a4ad790e86" providerId="ADAL" clId="{11028939-10C1-4BB4-87E9-521961CA0C3C}" dt="2024-01-24T21:59:33.480" v="244" actId="700"/>
          <ac:spMkLst>
            <pc:docMk/>
            <pc:sldMk cId="1159359742" sldId="256"/>
            <ac:spMk id="6" creationId="{84FF7E55-0365-EE3E-0954-FD52E250D290}"/>
          </ac:spMkLst>
        </pc:spChg>
        <pc:spChg chg="add del mod ord">
          <ac:chgData name="Gordon, Nathaniel T" userId="140d8547-e391-4763-8306-26a4ad790e86" providerId="ADAL" clId="{11028939-10C1-4BB4-87E9-521961CA0C3C}" dt="2024-01-24T21:59:33.480" v="244" actId="700"/>
          <ac:spMkLst>
            <pc:docMk/>
            <pc:sldMk cId="1159359742" sldId="256"/>
            <ac:spMk id="7" creationId="{5E4BD5CD-3C14-F1B8-169E-CE99CEC71F89}"/>
          </ac:spMkLst>
        </pc:spChg>
        <pc:spChg chg="add del mod ord">
          <ac:chgData name="Gordon, Nathaniel T" userId="140d8547-e391-4763-8306-26a4ad790e86" providerId="ADAL" clId="{11028939-10C1-4BB4-87E9-521961CA0C3C}" dt="2024-01-24T21:59:33.480" v="244" actId="700"/>
          <ac:spMkLst>
            <pc:docMk/>
            <pc:sldMk cId="1159359742" sldId="256"/>
            <ac:spMk id="8" creationId="{62BC3A18-F4B3-E157-9ECA-2A34FB37E563}"/>
          </ac:spMkLst>
        </pc:spChg>
        <pc:spChg chg="add del mod ord">
          <ac:chgData name="Gordon, Nathaniel T" userId="140d8547-e391-4763-8306-26a4ad790e86" providerId="ADAL" clId="{11028939-10C1-4BB4-87E9-521961CA0C3C}" dt="2024-01-24T21:59:48.218" v="250" actId="6264"/>
          <ac:spMkLst>
            <pc:docMk/>
            <pc:sldMk cId="1159359742" sldId="256"/>
            <ac:spMk id="9" creationId="{233B9909-5AC7-7B33-E391-F60428DB2F07}"/>
          </ac:spMkLst>
        </pc:spChg>
        <pc:spChg chg="add del mod ord">
          <ac:chgData name="Gordon, Nathaniel T" userId="140d8547-e391-4763-8306-26a4ad790e86" providerId="ADAL" clId="{11028939-10C1-4BB4-87E9-521961CA0C3C}" dt="2024-01-24T21:59:48.218" v="250" actId="6264"/>
          <ac:spMkLst>
            <pc:docMk/>
            <pc:sldMk cId="1159359742" sldId="256"/>
            <ac:spMk id="10" creationId="{0899312D-C3BE-3EE2-7218-6C858393EA46}"/>
          </ac:spMkLst>
        </pc:spChg>
        <pc:spChg chg="add del mod ord">
          <ac:chgData name="Gordon, Nathaniel T" userId="140d8547-e391-4763-8306-26a4ad790e86" providerId="ADAL" clId="{11028939-10C1-4BB4-87E9-521961CA0C3C}" dt="2024-01-24T21:59:48.035" v="249" actId="700"/>
          <ac:spMkLst>
            <pc:docMk/>
            <pc:sldMk cId="1159359742" sldId="256"/>
            <ac:spMk id="11" creationId="{5C88B5FB-CAC5-8A37-3DFC-10E2B40E8792}"/>
          </ac:spMkLst>
        </pc:spChg>
        <pc:spChg chg="add del mod ord">
          <ac:chgData name="Gordon, Nathaniel T" userId="140d8547-e391-4763-8306-26a4ad790e86" providerId="ADAL" clId="{11028939-10C1-4BB4-87E9-521961CA0C3C}" dt="2024-01-24T21:59:48.035" v="249" actId="700"/>
          <ac:spMkLst>
            <pc:docMk/>
            <pc:sldMk cId="1159359742" sldId="256"/>
            <ac:spMk id="12" creationId="{1D9439C5-CD30-534B-2880-E7984752728E}"/>
          </ac:spMkLst>
        </pc:spChg>
        <pc:spChg chg="add del mod ord">
          <ac:chgData name="Gordon, Nathaniel T" userId="140d8547-e391-4763-8306-26a4ad790e86" providerId="ADAL" clId="{11028939-10C1-4BB4-87E9-521961CA0C3C}" dt="2024-01-24T21:59:47.821" v="248" actId="700"/>
          <ac:spMkLst>
            <pc:docMk/>
            <pc:sldMk cId="1159359742" sldId="256"/>
            <ac:spMk id="13" creationId="{377A67B4-E581-FBC2-53F3-14C95A2B2168}"/>
          </ac:spMkLst>
        </pc:spChg>
        <pc:spChg chg="add del mod ord">
          <ac:chgData name="Gordon, Nathaniel T" userId="140d8547-e391-4763-8306-26a4ad790e86" providerId="ADAL" clId="{11028939-10C1-4BB4-87E9-521961CA0C3C}" dt="2024-01-24T21:59:47.821" v="248" actId="700"/>
          <ac:spMkLst>
            <pc:docMk/>
            <pc:sldMk cId="1159359742" sldId="256"/>
            <ac:spMk id="14" creationId="{50F47316-A41B-65BF-6734-E3B2F19365F1}"/>
          </ac:spMkLst>
        </pc:spChg>
      </pc:sldChg>
      <pc:sldChg chg="addSp delSp modSp add del mod setBg modClrScheme setClrOvrMap delDesignElem chgLayout">
        <pc:chgData name="Gordon, Nathaniel T" userId="140d8547-e391-4763-8306-26a4ad790e86" providerId="ADAL" clId="{11028939-10C1-4BB4-87E9-521961CA0C3C}" dt="2024-01-24T22:13:15.707" v="639"/>
        <pc:sldMkLst>
          <pc:docMk/>
          <pc:sldMk cId="4155831018" sldId="256"/>
        </pc:sldMkLst>
        <pc:spChg chg="del">
          <ac:chgData name="Gordon, Nathaniel T" userId="140d8547-e391-4763-8306-26a4ad790e86" providerId="ADAL" clId="{11028939-10C1-4BB4-87E9-521961CA0C3C}" dt="2024-01-24T21:56:39.647" v="0" actId="700"/>
          <ac:spMkLst>
            <pc:docMk/>
            <pc:sldMk cId="4155831018" sldId="256"/>
            <ac:spMk id="2" creationId="{1EDD41D3-3041-D394-97F2-2AD0F68D7DC3}"/>
          </ac:spMkLst>
        </pc:spChg>
        <pc:spChg chg="del">
          <ac:chgData name="Gordon, Nathaniel T" userId="140d8547-e391-4763-8306-26a4ad790e86" providerId="ADAL" clId="{11028939-10C1-4BB4-87E9-521961CA0C3C}" dt="2024-01-24T21:56:39.647" v="0" actId="700"/>
          <ac:spMkLst>
            <pc:docMk/>
            <pc:sldMk cId="4155831018" sldId="256"/>
            <ac:spMk id="3" creationId="{77B3ECF4-5660-C724-E08C-C3CFFA914523}"/>
          </ac:spMkLst>
        </pc:spChg>
        <pc:spChg chg="add del mod ord">
          <ac:chgData name="Gordon, Nathaniel T" userId="140d8547-e391-4763-8306-26a4ad790e86" providerId="ADAL" clId="{11028939-10C1-4BB4-87E9-521961CA0C3C}" dt="2024-01-24T21:57:13.205" v="12" actId="700"/>
          <ac:spMkLst>
            <pc:docMk/>
            <pc:sldMk cId="4155831018" sldId="256"/>
            <ac:spMk id="6" creationId="{BB9AB563-B087-88E4-CDDA-B406A814D07E}"/>
          </ac:spMkLst>
        </pc:spChg>
        <pc:spChg chg="add del mod ord">
          <ac:chgData name="Gordon, Nathaniel T" userId="140d8547-e391-4763-8306-26a4ad790e86" providerId="ADAL" clId="{11028939-10C1-4BB4-87E9-521961CA0C3C}" dt="2024-01-24T21:57:13.205" v="12" actId="700"/>
          <ac:spMkLst>
            <pc:docMk/>
            <pc:sldMk cId="4155831018" sldId="256"/>
            <ac:spMk id="7" creationId="{4E5FE596-9E25-BC38-41B5-3CD2ECF4A28F}"/>
          </ac:spMkLst>
        </pc:spChg>
        <pc:spChg chg="add del mod ord">
          <ac:chgData name="Gordon, Nathaniel T" userId="140d8547-e391-4763-8306-26a4ad790e86" providerId="ADAL" clId="{11028939-10C1-4BB4-87E9-521961CA0C3C}" dt="2024-01-24T21:57:14.276" v="13" actId="6264"/>
          <ac:spMkLst>
            <pc:docMk/>
            <pc:sldMk cId="4155831018" sldId="256"/>
            <ac:spMk id="8" creationId="{F25AA7A8-D9ED-1B99-A345-939109189C10}"/>
          </ac:spMkLst>
        </pc:spChg>
        <pc:spChg chg="add del mod ord">
          <ac:chgData name="Gordon, Nathaniel T" userId="140d8547-e391-4763-8306-26a4ad790e86" providerId="ADAL" clId="{11028939-10C1-4BB4-87E9-521961CA0C3C}" dt="2024-01-24T21:57:14.276" v="13" actId="6264"/>
          <ac:spMkLst>
            <pc:docMk/>
            <pc:sldMk cId="4155831018" sldId="256"/>
            <ac:spMk id="9" creationId="{E4214B34-A0DE-14FF-8BC7-99EA593D222A}"/>
          </ac:spMkLst>
        </pc:spChg>
        <pc:spChg chg="add del mod ord">
          <ac:chgData name="Gordon, Nathaniel T" userId="140d8547-e391-4763-8306-26a4ad790e86" providerId="ADAL" clId="{11028939-10C1-4BB4-87E9-521961CA0C3C}" dt="2024-01-24T21:57:15.605" v="14" actId="700"/>
          <ac:spMkLst>
            <pc:docMk/>
            <pc:sldMk cId="4155831018" sldId="256"/>
            <ac:spMk id="10" creationId="{30FC16FE-AA93-000D-C07E-C8AC62ADCD8D}"/>
          </ac:spMkLst>
        </pc:spChg>
        <pc:spChg chg="add del mod ord">
          <ac:chgData name="Gordon, Nathaniel T" userId="140d8547-e391-4763-8306-26a4ad790e86" providerId="ADAL" clId="{11028939-10C1-4BB4-87E9-521961CA0C3C}" dt="2024-01-24T21:57:15.605" v="14" actId="700"/>
          <ac:spMkLst>
            <pc:docMk/>
            <pc:sldMk cId="4155831018" sldId="256"/>
            <ac:spMk id="11" creationId="{6F711CCA-998F-F707-CA35-CD1681270383}"/>
          </ac:spMkLst>
        </pc:spChg>
        <pc:spChg chg="add del">
          <ac:chgData name="Gordon, Nathaniel T" userId="140d8547-e391-4763-8306-26a4ad790e86" providerId="ADAL" clId="{11028939-10C1-4BB4-87E9-521961CA0C3C}" dt="2024-01-24T21:56:49.641" v="2" actId="26606"/>
          <ac:spMkLst>
            <pc:docMk/>
            <pc:sldMk cId="4155831018" sldId="256"/>
            <ac:spMk id="12" creationId="{551580BD-7D80-4957-A58D-916E994AB787}"/>
          </ac:spMkLst>
        </pc:spChg>
        <pc:spChg chg="add mod ord">
          <ac:chgData name="Gordon, Nathaniel T" userId="140d8547-e391-4763-8306-26a4ad790e86" providerId="ADAL" clId="{11028939-10C1-4BB4-87E9-521961CA0C3C}" dt="2024-01-24T22:00:16.035" v="256"/>
          <ac:spMkLst>
            <pc:docMk/>
            <pc:sldMk cId="4155831018" sldId="256"/>
            <ac:spMk id="13" creationId="{A24BF603-54B5-AD1A-B8F6-FB584A472E67}"/>
          </ac:spMkLst>
        </pc:spChg>
        <pc:spChg chg="add del">
          <ac:chgData name="Gordon, Nathaniel T" userId="140d8547-e391-4763-8306-26a4ad790e86" providerId="ADAL" clId="{11028939-10C1-4BB4-87E9-521961CA0C3C}" dt="2024-01-24T21:56:49.641" v="2" actId="26606"/>
          <ac:spMkLst>
            <pc:docMk/>
            <pc:sldMk cId="4155831018" sldId="256"/>
            <ac:spMk id="14" creationId="{DA230B38-5D01-4343-9209-8B2DDAACD5B0}"/>
          </ac:spMkLst>
        </pc:spChg>
        <pc:spChg chg="add del">
          <ac:chgData name="Gordon, Nathaniel T" userId="140d8547-e391-4763-8306-26a4ad790e86" providerId="ADAL" clId="{11028939-10C1-4BB4-87E9-521961CA0C3C}" dt="2024-01-24T21:56:49.641" v="2" actId="26606"/>
          <ac:spMkLst>
            <pc:docMk/>
            <pc:sldMk cId="4155831018" sldId="256"/>
            <ac:spMk id="16" creationId="{1F8FD28F-2D67-45A9-BB95-396877333800}"/>
          </ac:spMkLst>
        </pc:spChg>
        <pc:spChg chg="add del">
          <ac:chgData name="Gordon, Nathaniel T" userId="140d8547-e391-4763-8306-26a4ad790e86" providerId="ADAL" clId="{11028939-10C1-4BB4-87E9-521961CA0C3C}" dt="2024-01-24T21:56:49.641" v="2" actId="26606"/>
          <ac:spMkLst>
            <pc:docMk/>
            <pc:sldMk cId="4155831018" sldId="256"/>
            <ac:spMk id="18" creationId="{CB59DE95-F3B9-4A35-9681-78FA926F024B}"/>
          </ac:spMkLst>
        </pc:spChg>
        <pc:spChg chg="add del">
          <ac:chgData name="Gordon, Nathaniel T" userId="140d8547-e391-4763-8306-26a4ad790e86" providerId="ADAL" clId="{11028939-10C1-4BB4-87E9-521961CA0C3C}" dt="2024-01-24T21:56:55.001" v="4" actId="26606"/>
          <ac:spMkLst>
            <pc:docMk/>
            <pc:sldMk cId="4155831018" sldId="256"/>
            <ac:spMk id="26" creationId="{1DB043B4-68C6-45B9-82AC-A5800EADB8DB}"/>
          </ac:spMkLst>
        </pc:spChg>
        <pc:spChg chg="add del">
          <ac:chgData name="Gordon, Nathaniel T" userId="140d8547-e391-4763-8306-26a4ad790e86" providerId="ADAL" clId="{11028939-10C1-4BB4-87E9-521961CA0C3C}" dt="2024-01-24T21:56:55.001" v="4" actId="26606"/>
          <ac:spMkLst>
            <pc:docMk/>
            <pc:sldMk cId="4155831018" sldId="256"/>
            <ac:spMk id="29" creationId="{41AC6C06-99FE-4BA1-BC82-8406A424CD67}"/>
          </ac:spMkLst>
        </pc:spChg>
        <pc:spChg chg="add del">
          <ac:chgData name="Gordon, Nathaniel T" userId="140d8547-e391-4763-8306-26a4ad790e86" providerId="ADAL" clId="{11028939-10C1-4BB4-87E9-521961CA0C3C}" dt="2024-01-24T21:56:55.001" v="4" actId="26606"/>
          <ac:spMkLst>
            <pc:docMk/>
            <pc:sldMk cId="4155831018" sldId="256"/>
            <ac:spMk id="30" creationId="{7AEC842D-C905-4DEA-B1C3-CA51995C572A}"/>
          </ac:spMkLst>
        </pc:spChg>
        <pc:spChg chg="add del">
          <ac:chgData name="Gordon, Nathaniel T" userId="140d8547-e391-4763-8306-26a4ad790e86" providerId="ADAL" clId="{11028939-10C1-4BB4-87E9-521961CA0C3C}" dt="2024-01-24T21:56:56.302" v="6" actId="26606"/>
          <ac:spMkLst>
            <pc:docMk/>
            <pc:sldMk cId="4155831018" sldId="256"/>
            <ac:spMk id="32" creationId="{6FA9327B-0F60-46E3-AD80-CE73838567B3}"/>
          </ac:spMkLst>
        </pc:spChg>
        <pc:spChg chg="add del">
          <ac:chgData name="Gordon, Nathaniel T" userId="140d8547-e391-4763-8306-26a4ad790e86" providerId="ADAL" clId="{11028939-10C1-4BB4-87E9-521961CA0C3C}" dt="2024-01-24T21:56:57.046" v="8" actId="26606"/>
          <ac:spMkLst>
            <pc:docMk/>
            <pc:sldMk cId="4155831018" sldId="256"/>
            <ac:spMk id="46" creationId="{13B6DAC6-0186-4D62-AD69-90B9C0411EA3}"/>
          </ac:spMkLst>
        </pc:spChg>
        <pc:spChg chg="add del">
          <ac:chgData name="Gordon, Nathaniel T" userId="140d8547-e391-4763-8306-26a4ad790e86" providerId="ADAL" clId="{11028939-10C1-4BB4-87E9-521961CA0C3C}" dt="2024-01-24T21:56:57.046" v="8" actId="26606"/>
          <ac:spMkLst>
            <pc:docMk/>
            <pc:sldMk cId="4155831018" sldId="256"/>
            <ac:spMk id="47" creationId="{429C64BC-8915-422E-9361-EE04C48FFD40}"/>
          </ac:spMkLst>
        </pc:spChg>
        <pc:spChg chg="add mod ord">
          <ac:chgData name="Gordon, Nathaniel T" userId="140d8547-e391-4763-8306-26a4ad790e86" providerId="ADAL" clId="{11028939-10C1-4BB4-87E9-521961CA0C3C}" dt="2024-01-24T22:00:16.035" v="256"/>
          <ac:spMkLst>
            <pc:docMk/>
            <pc:sldMk cId="4155831018" sldId="256"/>
            <ac:spMk id="60" creationId="{A60298E8-8275-5A86-54F3-8DEF198D2F42}"/>
          </ac:spMkLst>
        </pc:spChg>
        <pc:spChg chg="add del">
          <ac:chgData name="Gordon, Nathaniel T" userId="140d8547-e391-4763-8306-26a4ad790e86" providerId="ADAL" clId="{11028939-10C1-4BB4-87E9-521961CA0C3C}" dt="2024-01-24T21:57:02.923" v="10" actId="26606"/>
          <ac:spMkLst>
            <pc:docMk/>
            <pc:sldMk cId="4155831018" sldId="256"/>
            <ac:spMk id="61" creationId="{551580BD-7D80-4957-A58D-916E994AB787}"/>
          </ac:spMkLst>
        </pc:spChg>
        <pc:spChg chg="add del">
          <ac:chgData name="Gordon, Nathaniel T" userId="140d8547-e391-4763-8306-26a4ad790e86" providerId="ADAL" clId="{11028939-10C1-4BB4-87E9-521961CA0C3C}" dt="2024-01-24T21:57:02.923" v="10" actId="26606"/>
          <ac:spMkLst>
            <pc:docMk/>
            <pc:sldMk cId="4155831018" sldId="256"/>
            <ac:spMk id="62" creationId="{DA230B38-5D01-4343-9209-8B2DDAACD5B0}"/>
          </ac:spMkLst>
        </pc:spChg>
        <pc:spChg chg="add del">
          <ac:chgData name="Gordon, Nathaniel T" userId="140d8547-e391-4763-8306-26a4ad790e86" providerId="ADAL" clId="{11028939-10C1-4BB4-87E9-521961CA0C3C}" dt="2024-01-24T21:57:02.923" v="10" actId="26606"/>
          <ac:spMkLst>
            <pc:docMk/>
            <pc:sldMk cId="4155831018" sldId="256"/>
            <ac:spMk id="63" creationId="{1F8FD28F-2D67-45A9-BB95-396877333800}"/>
          </ac:spMkLst>
        </pc:spChg>
        <pc:spChg chg="add del">
          <ac:chgData name="Gordon, Nathaniel T" userId="140d8547-e391-4763-8306-26a4ad790e86" providerId="ADAL" clId="{11028939-10C1-4BB4-87E9-521961CA0C3C}" dt="2024-01-24T21:57:02.923" v="10" actId="26606"/>
          <ac:spMkLst>
            <pc:docMk/>
            <pc:sldMk cId="4155831018" sldId="256"/>
            <ac:spMk id="64" creationId="{CB59DE95-F3B9-4A35-9681-78FA926F024B}"/>
          </ac:spMkLst>
        </pc:spChg>
        <pc:spChg chg="add del mod">
          <ac:chgData name="Gordon, Nathaniel T" userId="140d8547-e391-4763-8306-26a4ad790e86" providerId="ADAL" clId="{11028939-10C1-4BB4-87E9-521961CA0C3C}" dt="2024-01-24T21:59:00.367" v="229" actId="6264"/>
          <ac:spMkLst>
            <pc:docMk/>
            <pc:sldMk cId="4155831018" sldId="256"/>
            <ac:spMk id="68" creationId="{54FC1563-CF47-9F30-5DFC-9E882AD58672}"/>
          </ac:spMkLst>
        </pc:spChg>
        <pc:spChg chg="add del">
          <ac:chgData name="Gordon, Nathaniel T" userId="140d8547-e391-4763-8306-26a4ad790e86" providerId="ADAL" clId="{11028939-10C1-4BB4-87E9-521961CA0C3C}" dt="2024-01-24T21:57:13.205" v="12" actId="700"/>
          <ac:spMkLst>
            <pc:docMk/>
            <pc:sldMk cId="4155831018" sldId="256"/>
            <ac:spMk id="69" creationId="{14F048CC-17C9-B246-BF2A-29E51AD1C6EA}"/>
          </ac:spMkLst>
        </pc:spChg>
        <pc:spChg chg="add del">
          <ac:chgData name="Gordon, Nathaniel T" userId="140d8547-e391-4763-8306-26a4ad790e86" providerId="ADAL" clId="{11028939-10C1-4BB4-87E9-521961CA0C3C}" dt="2024-01-24T21:57:13.205" v="12" actId="700"/>
          <ac:spMkLst>
            <pc:docMk/>
            <pc:sldMk cId="4155831018" sldId="256"/>
            <ac:spMk id="70" creationId="{53C4D10E-16D3-5D49-A995-1FD27619A96C}"/>
          </ac:spMkLst>
        </pc:spChg>
        <pc:spChg chg="add del">
          <ac:chgData name="Gordon, Nathaniel T" userId="140d8547-e391-4763-8306-26a4ad790e86" providerId="ADAL" clId="{11028939-10C1-4BB4-87E9-521961CA0C3C}" dt="2024-01-24T21:57:13.205" v="12" actId="700"/>
          <ac:spMkLst>
            <pc:docMk/>
            <pc:sldMk cId="4155831018" sldId="256"/>
            <ac:spMk id="71" creationId="{24124FF1-775D-AC4A-81D0-73FC0F54A682}"/>
          </ac:spMkLst>
        </pc:spChg>
        <pc:spChg chg="add del">
          <ac:chgData name="Gordon, Nathaniel T" userId="140d8547-e391-4763-8306-26a4ad790e86" providerId="ADAL" clId="{11028939-10C1-4BB4-87E9-521961CA0C3C}" dt="2024-01-24T21:57:13.205" v="12" actId="700"/>
          <ac:spMkLst>
            <pc:docMk/>
            <pc:sldMk cId="4155831018" sldId="256"/>
            <ac:spMk id="72" creationId="{C53E2C7F-F4FF-A94D-ACAE-82823EC88FEC}"/>
          </ac:spMkLst>
        </pc:spChg>
        <pc:spChg chg="add del mod">
          <ac:chgData name="Gordon, Nathaniel T" userId="140d8547-e391-4763-8306-26a4ad790e86" providerId="ADAL" clId="{11028939-10C1-4BB4-87E9-521961CA0C3C}" dt="2024-01-24T21:59:00.367" v="229" actId="6264"/>
          <ac:spMkLst>
            <pc:docMk/>
            <pc:sldMk cId="4155831018" sldId="256"/>
            <ac:spMk id="73" creationId="{F345BA8B-165E-566D-CA2F-87BB3477C06B}"/>
          </ac:spMkLst>
        </pc:spChg>
        <pc:grpChg chg="add del">
          <ac:chgData name="Gordon, Nathaniel T" userId="140d8547-e391-4763-8306-26a4ad790e86" providerId="ADAL" clId="{11028939-10C1-4BB4-87E9-521961CA0C3C}" dt="2024-01-24T21:56:55.001" v="4" actId="26606"/>
          <ac:grpSpMkLst>
            <pc:docMk/>
            <pc:sldMk cId="4155831018" sldId="256"/>
            <ac:grpSpMk id="27" creationId="{4592A8CB-0B0A-43A5-86F4-712B0C469671}"/>
          </ac:grpSpMkLst>
        </pc:grpChg>
        <pc:grpChg chg="add del">
          <ac:chgData name="Gordon, Nathaniel T" userId="140d8547-e391-4763-8306-26a4ad790e86" providerId="ADAL" clId="{11028939-10C1-4BB4-87E9-521961CA0C3C}" dt="2024-01-24T21:56:57.046" v="8" actId="26606"/>
          <ac:grpSpMkLst>
            <pc:docMk/>
            <pc:sldMk cId="4155831018" sldId="256"/>
            <ac:grpSpMk id="48" creationId="{A0297160-077C-4B0C-9F1E-6519CEDB84C4}"/>
          </ac:grpSpMkLst>
        </pc:grpChg>
        <pc:picChg chg="mod ord">
          <ac:chgData name="Gordon, Nathaniel T" userId="140d8547-e391-4763-8306-26a4ad790e86" providerId="ADAL" clId="{11028939-10C1-4BB4-87E9-521961CA0C3C}" dt="2024-01-24T22:00:06.504" v="254" actId="1076"/>
          <ac:picMkLst>
            <pc:docMk/>
            <pc:sldMk cId="4155831018" sldId="256"/>
            <ac:picMk id="5" creationId="{5CD4EB84-13E0-6C35-2098-086C524F8755}"/>
          </ac:picMkLst>
        </pc:picChg>
        <pc:cxnChg chg="add del">
          <ac:chgData name="Gordon, Nathaniel T" userId="140d8547-e391-4763-8306-26a4ad790e86" providerId="ADAL" clId="{11028939-10C1-4BB4-87E9-521961CA0C3C}" dt="2024-01-24T21:56:49.641" v="2" actId="26606"/>
          <ac:cxnSpMkLst>
            <pc:docMk/>
            <pc:sldMk cId="4155831018" sldId="256"/>
            <ac:cxnSpMk id="20" creationId="{5E687E3B-9C6D-4102-8F38-DCB77C49C6FD}"/>
          </ac:cxnSpMkLst>
        </pc:cxnChg>
        <pc:cxnChg chg="add del">
          <ac:chgData name="Gordon, Nathaniel T" userId="140d8547-e391-4763-8306-26a4ad790e86" providerId="ADAL" clId="{11028939-10C1-4BB4-87E9-521961CA0C3C}" dt="2024-01-24T21:56:49.641" v="2" actId="26606"/>
          <ac:cxnSpMkLst>
            <pc:docMk/>
            <pc:sldMk cId="4155831018" sldId="256"/>
            <ac:cxnSpMk id="22" creationId="{F12FB9A8-E482-4339-A730-6C024982AE56}"/>
          </ac:cxnSpMkLst>
        </pc:cxnChg>
        <pc:cxnChg chg="add del">
          <ac:chgData name="Gordon, Nathaniel T" userId="140d8547-e391-4763-8306-26a4ad790e86" providerId="ADAL" clId="{11028939-10C1-4BB4-87E9-521961CA0C3C}" dt="2024-01-24T21:56:49.641" v="2" actId="26606"/>
          <ac:cxnSpMkLst>
            <pc:docMk/>
            <pc:sldMk cId="4155831018" sldId="256"/>
            <ac:cxnSpMk id="24" creationId="{573C7C39-C73B-4051-B742-C9086B7BE3EC}"/>
          </ac:cxnSpMkLst>
        </pc:cxnChg>
        <pc:cxnChg chg="add del">
          <ac:chgData name="Gordon, Nathaniel T" userId="140d8547-e391-4763-8306-26a4ad790e86" providerId="ADAL" clId="{11028939-10C1-4BB4-87E9-521961CA0C3C}" dt="2024-01-24T21:56:56.302" v="6" actId="26606"/>
          <ac:cxnSpMkLst>
            <pc:docMk/>
            <pc:sldMk cId="4155831018" sldId="256"/>
            <ac:cxnSpMk id="33" creationId="{BD1C99D0-461D-4A91-81EF-CCCD798B37A1}"/>
          </ac:cxnSpMkLst>
        </pc:cxnChg>
        <pc:cxnChg chg="add del">
          <ac:chgData name="Gordon, Nathaniel T" userId="140d8547-e391-4763-8306-26a4ad790e86" providerId="ADAL" clId="{11028939-10C1-4BB4-87E9-521961CA0C3C}" dt="2024-01-24T21:57:02.923" v="10" actId="26606"/>
          <ac:cxnSpMkLst>
            <pc:docMk/>
            <pc:sldMk cId="4155831018" sldId="256"/>
            <ac:cxnSpMk id="65" creationId="{5E687E3B-9C6D-4102-8F38-DCB77C49C6FD}"/>
          </ac:cxnSpMkLst>
        </pc:cxnChg>
        <pc:cxnChg chg="add del">
          <ac:chgData name="Gordon, Nathaniel T" userId="140d8547-e391-4763-8306-26a4ad790e86" providerId="ADAL" clId="{11028939-10C1-4BB4-87E9-521961CA0C3C}" dt="2024-01-24T21:57:02.923" v="10" actId="26606"/>
          <ac:cxnSpMkLst>
            <pc:docMk/>
            <pc:sldMk cId="4155831018" sldId="256"/>
            <ac:cxnSpMk id="66" creationId="{F12FB9A8-E482-4339-A730-6C024982AE56}"/>
          </ac:cxnSpMkLst>
        </pc:cxnChg>
        <pc:cxnChg chg="add del">
          <ac:chgData name="Gordon, Nathaniel T" userId="140d8547-e391-4763-8306-26a4ad790e86" providerId="ADAL" clId="{11028939-10C1-4BB4-87E9-521961CA0C3C}" dt="2024-01-24T21:57:02.923" v="10" actId="26606"/>
          <ac:cxnSpMkLst>
            <pc:docMk/>
            <pc:sldMk cId="4155831018" sldId="256"/>
            <ac:cxnSpMk id="67" creationId="{573C7C39-C73B-4051-B742-C9086B7BE3EC}"/>
          </ac:cxnSpMkLst>
        </pc:cxnChg>
      </pc:sldChg>
      <pc:sldChg chg="addSp modSp add mod modTransition setBg modAnim chgLayout">
        <pc:chgData name="Gordon, Nathaniel T" userId="140d8547-e391-4763-8306-26a4ad790e86" providerId="ADAL" clId="{11028939-10C1-4BB4-87E9-521961CA0C3C}" dt="2024-01-24T22:13:12.964" v="636"/>
        <pc:sldMkLst>
          <pc:docMk/>
          <pc:sldMk cId="1454957778" sldId="257"/>
        </pc:sldMkLst>
        <pc:spChg chg="mod ord">
          <ac:chgData name="Gordon, Nathaniel T" userId="140d8547-e391-4763-8306-26a4ad790e86" providerId="ADAL" clId="{11028939-10C1-4BB4-87E9-521961CA0C3C}" dt="2024-01-24T22:01:02.545" v="277" actId="20577"/>
          <ac:spMkLst>
            <pc:docMk/>
            <pc:sldMk cId="1454957778" sldId="257"/>
            <ac:spMk id="13" creationId="{A24BF603-54B5-AD1A-B8F6-FB584A472E67}"/>
          </ac:spMkLst>
        </pc:spChg>
        <pc:spChg chg="mod ord">
          <ac:chgData name="Gordon, Nathaniel T" userId="140d8547-e391-4763-8306-26a4ad790e86" providerId="ADAL" clId="{11028939-10C1-4BB4-87E9-521961CA0C3C}" dt="2024-01-24T22:03:29.507" v="456" actId="20577"/>
          <ac:spMkLst>
            <pc:docMk/>
            <pc:sldMk cId="1454957778" sldId="257"/>
            <ac:spMk id="60" creationId="{A60298E8-8275-5A86-54F3-8DEF198D2F42}"/>
          </ac:spMkLst>
        </pc:spChg>
        <pc:picChg chg="add mod">
          <ac:chgData name="Gordon, Nathaniel T" userId="140d8547-e391-4763-8306-26a4ad790e86" providerId="ADAL" clId="{11028939-10C1-4BB4-87E9-521961CA0C3C}" dt="2024-01-24T22:05:15.055" v="475" actId="1076"/>
          <ac:picMkLst>
            <pc:docMk/>
            <pc:sldMk cId="1454957778" sldId="257"/>
            <ac:picMk id="3" creationId="{4E09DD79-9B12-9FC2-8CB2-E4C83694B5AB}"/>
          </ac:picMkLst>
        </pc:picChg>
        <pc:picChg chg="add mod">
          <ac:chgData name="Gordon, Nathaniel T" userId="140d8547-e391-4763-8306-26a4ad790e86" providerId="ADAL" clId="{11028939-10C1-4BB4-87E9-521961CA0C3C}" dt="2024-01-24T22:05:16.490" v="476" actId="1076"/>
          <ac:picMkLst>
            <pc:docMk/>
            <pc:sldMk cId="1454957778" sldId="257"/>
            <ac:picMk id="6" creationId="{5D3DDE50-8F00-B3A0-2D12-1BC0D718AA93}"/>
          </ac:picMkLst>
        </pc:picChg>
        <pc:picChg chg="add mod">
          <ac:chgData name="Gordon, Nathaniel T" userId="140d8547-e391-4763-8306-26a4ad790e86" providerId="ADAL" clId="{11028939-10C1-4BB4-87E9-521961CA0C3C}" dt="2024-01-24T22:05:41.572" v="477" actId="1076"/>
          <ac:picMkLst>
            <pc:docMk/>
            <pc:sldMk cId="1454957778" sldId="257"/>
            <ac:picMk id="8" creationId="{E9E9987E-B60F-832F-304E-E0C7408EB5B3}"/>
          </ac:picMkLst>
        </pc:picChg>
        <pc:picChg chg="add mod">
          <ac:chgData name="Gordon, Nathaniel T" userId="140d8547-e391-4763-8306-26a4ad790e86" providerId="ADAL" clId="{11028939-10C1-4BB4-87E9-521961CA0C3C}" dt="2024-01-24T22:05:42.937" v="478" actId="1076"/>
          <ac:picMkLst>
            <pc:docMk/>
            <pc:sldMk cId="1454957778" sldId="257"/>
            <ac:picMk id="10" creationId="{4A61D5F6-5CDF-5767-0EFA-F63F5E075422}"/>
          </ac:picMkLst>
        </pc:picChg>
      </pc:sldChg>
      <pc:sldChg chg="new del">
        <pc:chgData name="Gordon, Nathaniel T" userId="140d8547-e391-4763-8306-26a4ad790e86" providerId="ADAL" clId="{11028939-10C1-4BB4-87E9-521961CA0C3C}" dt="2024-01-24T22:00:47.809" v="258" actId="680"/>
        <pc:sldMkLst>
          <pc:docMk/>
          <pc:sldMk cId="1583296115" sldId="257"/>
        </pc:sldMkLst>
      </pc:sldChg>
      <pc:sldChg chg="addSp modSp new del">
        <pc:chgData name="Gordon, Nathaniel T" userId="140d8547-e391-4763-8306-26a4ad790e86" providerId="ADAL" clId="{11028939-10C1-4BB4-87E9-521961CA0C3C}" dt="2024-01-24T22:07:47.251" v="493" actId="2696"/>
        <pc:sldMkLst>
          <pc:docMk/>
          <pc:sldMk cId="3904027456" sldId="258"/>
        </pc:sldMkLst>
        <pc:picChg chg="add mod">
          <ac:chgData name="Gordon, Nathaniel T" userId="140d8547-e391-4763-8306-26a4ad790e86" providerId="ADAL" clId="{11028939-10C1-4BB4-87E9-521961CA0C3C}" dt="2024-01-24T22:07:38.996" v="491"/>
          <ac:picMkLst>
            <pc:docMk/>
            <pc:sldMk cId="3904027456" sldId="258"/>
            <ac:picMk id="4" creationId="{62631FF5-F767-50DB-5025-6DA47B92D0E1}"/>
          </ac:picMkLst>
        </pc:picChg>
      </pc:sldChg>
      <pc:sldChg chg="addSp delSp modSp add mod modTransition setBg delAnim modAnim">
        <pc:chgData name="Gordon, Nathaniel T" userId="140d8547-e391-4763-8306-26a4ad790e86" providerId="ADAL" clId="{11028939-10C1-4BB4-87E9-521961CA0C3C}" dt="2024-01-24T22:29:30.965" v="893" actId="20577"/>
        <pc:sldMkLst>
          <pc:docMk/>
          <pc:sldMk cId="4260021894" sldId="258"/>
        </pc:sldMkLst>
        <pc:spChg chg="mod">
          <ac:chgData name="Gordon, Nathaniel T" userId="140d8547-e391-4763-8306-26a4ad790e86" providerId="ADAL" clId="{11028939-10C1-4BB4-87E9-521961CA0C3C}" dt="2024-01-24T22:13:27.414" v="646" actId="20577"/>
          <ac:spMkLst>
            <pc:docMk/>
            <pc:sldMk cId="4260021894" sldId="258"/>
            <ac:spMk id="13" creationId="{A24BF603-54B5-AD1A-B8F6-FB584A472E67}"/>
          </ac:spMkLst>
        </pc:spChg>
        <pc:spChg chg="mod">
          <ac:chgData name="Gordon, Nathaniel T" userId="140d8547-e391-4763-8306-26a4ad790e86" providerId="ADAL" clId="{11028939-10C1-4BB4-87E9-521961CA0C3C}" dt="2024-01-24T22:29:30.965" v="893" actId="20577"/>
          <ac:spMkLst>
            <pc:docMk/>
            <pc:sldMk cId="4260021894" sldId="258"/>
            <ac:spMk id="60" creationId="{A60298E8-8275-5A86-54F3-8DEF198D2F42}"/>
          </ac:spMkLst>
        </pc:spChg>
        <pc:picChg chg="del">
          <ac:chgData name="Gordon, Nathaniel T" userId="140d8547-e391-4763-8306-26a4ad790e86" providerId="ADAL" clId="{11028939-10C1-4BB4-87E9-521961CA0C3C}" dt="2024-01-24T22:07:53.153" v="498" actId="478"/>
          <ac:picMkLst>
            <pc:docMk/>
            <pc:sldMk cId="4260021894" sldId="258"/>
            <ac:picMk id="3" creationId="{4E09DD79-9B12-9FC2-8CB2-E4C83694B5AB}"/>
          </ac:picMkLst>
        </pc:picChg>
        <pc:picChg chg="add mod">
          <ac:chgData name="Gordon, Nathaniel T" userId="140d8547-e391-4763-8306-26a4ad790e86" providerId="ADAL" clId="{11028939-10C1-4BB4-87E9-521961CA0C3C}" dt="2024-01-24T22:15:19.856" v="654" actId="1076"/>
          <ac:picMkLst>
            <pc:docMk/>
            <pc:sldMk cId="4260021894" sldId="258"/>
            <ac:picMk id="4" creationId="{34F321CC-8F91-FF5D-591F-6E2F7A253188}"/>
          </ac:picMkLst>
        </pc:picChg>
        <pc:picChg chg="del">
          <ac:chgData name="Gordon, Nathaniel T" userId="140d8547-e391-4763-8306-26a4ad790e86" providerId="ADAL" clId="{11028939-10C1-4BB4-87E9-521961CA0C3C}" dt="2024-01-24T22:07:52.850" v="497" actId="478"/>
          <ac:picMkLst>
            <pc:docMk/>
            <pc:sldMk cId="4260021894" sldId="258"/>
            <ac:picMk id="6" creationId="{5D3DDE50-8F00-B3A0-2D12-1BC0D718AA93}"/>
          </ac:picMkLst>
        </pc:picChg>
        <pc:picChg chg="del">
          <ac:chgData name="Gordon, Nathaniel T" userId="140d8547-e391-4763-8306-26a4ad790e86" providerId="ADAL" clId="{11028939-10C1-4BB4-87E9-521961CA0C3C}" dt="2024-01-24T22:07:52.568" v="496" actId="478"/>
          <ac:picMkLst>
            <pc:docMk/>
            <pc:sldMk cId="4260021894" sldId="258"/>
            <ac:picMk id="8" creationId="{E9E9987E-B60F-832F-304E-E0C7408EB5B3}"/>
          </ac:picMkLst>
        </pc:picChg>
        <pc:picChg chg="add mod">
          <ac:chgData name="Gordon, Nathaniel T" userId="140d8547-e391-4763-8306-26a4ad790e86" providerId="ADAL" clId="{11028939-10C1-4BB4-87E9-521961CA0C3C}" dt="2024-01-24T22:15:45.275" v="665" actId="14100"/>
          <ac:picMkLst>
            <pc:docMk/>
            <pc:sldMk cId="4260021894" sldId="258"/>
            <ac:picMk id="9" creationId="{F55C29C9-E844-E801-6CF1-C74AACF88AF3}"/>
          </ac:picMkLst>
        </pc:picChg>
        <pc:picChg chg="del">
          <ac:chgData name="Gordon, Nathaniel T" userId="140d8547-e391-4763-8306-26a4ad790e86" providerId="ADAL" clId="{11028939-10C1-4BB4-87E9-521961CA0C3C}" dt="2024-01-24T22:07:52.210" v="495" actId="478"/>
          <ac:picMkLst>
            <pc:docMk/>
            <pc:sldMk cId="4260021894" sldId="258"/>
            <ac:picMk id="10" creationId="{4A61D5F6-5CDF-5767-0EFA-F63F5E075422}"/>
          </ac:picMkLst>
        </pc:picChg>
        <pc:picChg chg="add mod">
          <ac:chgData name="Gordon, Nathaniel T" userId="140d8547-e391-4763-8306-26a4ad790e86" providerId="ADAL" clId="{11028939-10C1-4BB4-87E9-521961CA0C3C}" dt="2024-01-24T22:15:47.034" v="666" actId="1076"/>
          <ac:picMkLst>
            <pc:docMk/>
            <pc:sldMk cId="4260021894" sldId="258"/>
            <ac:picMk id="12" creationId="{3DEF88A4-AAE8-5AA4-6A5D-4DBBBEF8E745}"/>
          </ac:picMkLst>
        </pc:picChg>
        <pc:picChg chg="add mod">
          <ac:chgData name="Gordon, Nathaniel T" userId="140d8547-e391-4763-8306-26a4ad790e86" providerId="ADAL" clId="{11028939-10C1-4BB4-87E9-521961CA0C3C}" dt="2024-01-24T22:26:04.292" v="837" actId="1076"/>
          <ac:picMkLst>
            <pc:docMk/>
            <pc:sldMk cId="4260021894" sldId="258"/>
            <ac:picMk id="14" creationId="{A030357B-B92E-4C7B-F236-DACA7A370E11}"/>
          </ac:picMkLst>
        </pc:picChg>
      </pc:sldChg>
      <pc:sldChg chg="addSp delSp modSp add mod delAnim">
        <pc:chgData name="Gordon, Nathaniel T" userId="140d8547-e391-4763-8306-26a4ad790e86" providerId="ADAL" clId="{11028939-10C1-4BB4-87E9-521961CA0C3C}" dt="2024-01-24T22:29:13.499" v="864" actId="20577"/>
        <pc:sldMkLst>
          <pc:docMk/>
          <pc:sldMk cId="1717740997" sldId="259"/>
        </pc:sldMkLst>
        <pc:spChg chg="add del mod">
          <ac:chgData name="Gordon, Nathaniel T" userId="140d8547-e391-4763-8306-26a4ad790e86" providerId="ADAL" clId="{11028939-10C1-4BB4-87E9-521961CA0C3C}" dt="2024-01-24T22:22:34.687" v="762" actId="931"/>
          <ac:spMkLst>
            <pc:docMk/>
            <pc:sldMk cId="1717740997" sldId="259"/>
            <ac:spMk id="3" creationId="{1FF412DB-A38F-DE47-9536-1DB5AAF523C2}"/>
          </ac:spMkLst>
        </pc:spChg>
        <pc:spChg chg="add mod">
          <ac:chgData name="Gordon, Nathaniel T" userId="140d8547-e391-4763-8306-26a4ad790e86" providerId="ADAL" clId="{11028939-10C1-4BB4-87E9-521961CA0C3C}" dt="2024-01-24T22:26:00.796" v="835" actId="21"/>
          <ac:spMkLst>
            <pc:docMk/>
            <pc:sldMk cId="1717740997" sldId="259"/>
            <ac:spMk id="10" creationId="{DDC50B85-C862-3D13-BCB1-C70E672C0105}"/>
          </ac:spMkLst>
        </pc:spChg>
        <pc:spChg chg="mod">
          <ac:chgData name="Gordon, Nathaniel T" userId="140d8547-e391-4763-8306-26a4ad790e86" providerId="ADAL" clId="{11028939-10C1-4BB4-87E9-521961CA0C3C}" dt="2024-01-24T22:29:13.499" v="864" actId="20577"/>
          <ac:spMkLst>
            <pc:docMk/>
            <pc:sldMk cId="1717740997" sldId="259"/>
            <ac:spMk id="13" creationId="{A24BF603-54B5-AD1A-B8F6-FB584A472E67}"/>
          </ac:spMkLst>
        </pc:spChg>
        <pc:spChg chg="del mod">
          <ac:chgData name="Gordon, Nathaniel T" userId="140d8547-e391-4763-8306-26a4ad790e86" providerId="ADAL" clId="{11028939-10C1-4BB4-87E9-521961CA0C3C}" dt="2024-01-24T22:22:25.396" v="761" actId="21"/>
          <ac:spMkLst>
            <pc:docMk/>
            <pc:sldMk cId="1717740997" sldId="259"/>
            <ac:spMk id="60" creationId="{A60298E8-8275-5A86-54F3-8DEF198D2F42}"/>
          </ac:spMkLst>
        </pc:spChg>
        <pc:picChg chg="del">
          <ac:chgData name="Gordon, Nathaniel T" userId="140d8547-e391-4763-8306-26a4ad790e86" providerId="ADAL" clId="{11028939-10C1-4BB4-87E9-521961CA0C3C}" dt="2024-01-24T22:20:48.870" v="756" actId="21"/>
          <ac:picMkLst>
            <pc:docMk/>
            <pc:sldMk cId="1717740997" sldId="259"/>
            <ac:picMk id="4" creationId="{34F321CC-8F91-FF5D-591F-6E2F7A253188}"/>
          </ac:picMkLst>
        </pc:picChg>
        <pc:picChg chg="add del mod">
          <ac:chgData name="Gordon, Nathaniel T" userId="140d8547-e391-4763-8306-26a4ad790e86" providerId="ADAL" clId="{11028939-10C1-4BB4-87E9-521961CA0C3C}" dt="2024-01-24T22:26:00.796" v="835" actId="21"/>
          <ac:picMkLst>
            <pc:docMk/>
            <pc:sldMk cId="1717740997" sldId="259"/>
            <ac:picMk id="7" creationId="{A030357B-B92E-4C7B-F236-DACA7A370E11}"/>
          </ac:picMkLst>
        </pc:picChg>
        <pc:picChg chg="del">
          <ac:chgData name="Gordon, Nathaniel T" userId="140d8547-e391-4763-8306-26a4ad790e86" providerId="ADAL" clId="{11028939-10C1-4BB4-87E9-521961CA0C3C}" dt="2024-01-24T22:20:49.402" v="757" actId="21"/>
          <ac:picMkLst>
            <pc:docMk/>
            <pc:sldMk cId="1717740997" sldId="259"/>
            <ac:picMk id="9" creationId="{F55C29C9-E844-E801-6CF1-C74AACF88AF3}"/>
          </ac:picMkLst>
        </pc:picChg>
        <pc:picChg chg="del">
          <ac:chgData name="Gordon, Nathaniel T" userId="140d8547-e391-4763-8306-26a4ad790e86" providerId="ADAL" clId="{11028939-10C1-4BB4-87E9-521961CA0C3C}" dt="2024-01-24T22:20:49.809" v="758" actId="21"/>
          <ac:picMkLst>
            <pc:docMk/>
            <pc:sldMk cId="1717740997" sldId="259"/>
            <ac:picMk id="12" creationId="{3DEF88A4-AAE8-5AA4-6A5D-4DBBBEF8E745}"/>
          </ac:picMkLst>
        </pc:picChg>
      </pc:sldChg>
      <pc:sldChg chg="modSp add mod">
        <pc:chgData name="Gordon, Nathaniel T" userId="140d8547-e391-4763-8306-26a4ad790e86" providerId="ADAL" clId="{11028939-10C1-4BB4-87E9-521961CA0C3C}" dt="2024-01-24T22:30:20.656" v="947" actId="27107"/>
        <pc:sldMkLst>
          <pc:docMk/>
          <pc:sldMk cId="3411594508" sldId="260"/>
        </pc:sldMkLst>
        <pc:spChg chg="mod">
          <ac:chgData name="Gordon, Nathaniel T" userId="140d8547-e391-4763-8306-26a4ad790e86" providerId="ADAL" clId="{11028939-10C1-4BB4-87E9-521961CA0C3C}" dt="2024-01-24T22:30:14.669" v="946" actId="20577"/>
          <ac:spMkLst>
            <pc:docMk/>
            <pc:sldMk cId="3411594508" sldId="260"/>
            <ac:spMk id="10" creationId="{DDC50B85-C862-3D13-BCB1-C70E672C0105}"/>
          </ac:spMkLst>
        </pc:spChg>
        <pc:spChg chg="mod">
          <ac:chgData name="Gordon, Nathaniel T" userId="140d8547-e391-4763-8306-26a4ad790e86" providerId="ADAL" clId="{11028939-10C1-4BB4-87E9-521961CA0C3C}" dt="2024-01-24T22:30:20.656" v="947" actId="27107"/>
          <ac:spMkLst>
            <pc:docMk/>
            <pc:sldMk cId="3411594508" sldId="260"/>
            <ac:spMk id="13" creationId="{A24BF603-54B5-AD1A-B8F6-FB584A472E67}"/>
          </ac:spMkLst>
        </pc:spChg>
      </pc:sldChg>
      <pc:sldMasterChg chg="add del addSldLayout delSldLayout">
        <pc:chgData name="Gordon, Nathaniel T" userId="140d8547-e391-4763-8306-26a4ad790e86" providerId="ADAL" clId="{11028939-10C1-4BB4-87E9-521961CA0C3C}" dt="2024-01-24T21:57:02.958" v="11" actId="26606"/>
        <pc:sldMasterMkLst>
          <pc:docMk/>
          <pc:sldMasterMk cId="2047255404" sldId="2147483648"/>
        </pc:sldMasterMkLst>
        <pc:sldLayoutChg chg="add del">
          <pc:chgData name="Gordon, Nathaniel T" userId="140d8547-e391-4763-8306-26a4ad790e86" providerId="ADAL" clId="{11028939-10C1-4BB4-87E9-521961CA0C3C}" dt="2024-01-24T21:57:02.958" v="11" actId="26606"/>
          <pc:sldLayoutMkLst>
            <pc:docMk/>
            <pc:sldMasterMk cId="2047255404" sldId="2147483648"/>
            <pc:sldLayoutMk cId="3055730458" sldId="2147483649"/>
          </pc:sldLayoutMkLst>
        </pc:sldLayoutChg>
        <pc:sldLayoutChg chg="add del">
          <pc:chgData name="Gordon, Nathaniel T" userId="140d8547-e391-4763-8306-26a4ad790e86" providerId="ADAL" clId="{11028939-10C1-4BB4-87E9-521961CA0C3C}" dt="2024-01-24T21:57:02.958" v="11" actId="26606"/>
          <pc:sldLayoutMkLst>
            <pc:docMk/>
            <pc:sldMasterMk cId="2047255404" sldId="2147483648"/>
            <pc:sldLayoutMk cId="3886293782" sldId="2147483650"/>
          </pc:sldLayoutMkLst>
        </pc:sldLayoutChg>
        <pc:sldLayoutChg chg="add del">
          <pc:chgData name="Gordon, Nathaniel T" userId="140d8547-e391-4763-8306-26a4ad790e86" providerId="ADAL" clId="{11028939-10C1-4BB4-87E9-521961CA0C3C}" dt="2024-01-24T21:57:02.958" v="11" actId="26606"/>
          <pc:sldLayoutMkLst>
            <pc:docMk/>
            <pc:sldMasterMk cId="2047255404" sldId="2147483648"/>
            <pc:sldLayoutMk cId="539193949" sldId="2147483651"/>
          </pc:sldLayoutMkLst>
        </pc:sldLayoutChg>
        <pc:sldLayoutChg chg="add del">
          <pc:chgData name="Gordon, Nathaniel T" userId="140d8547-e391-4763-8306-26a4ad790e86" providerId="ADAL" clId="{11028939-10C1-4BB4-87E9-521961CA0C3C}" dt="2024-01-24T21:57:02.958" v="11" actId="26606"/>
          <pc:sldLayoutMkLst>
            <pc:docMk/>
            <pc:sldMasterMk cId="2047255404" sldId="2147483648"/>
            <pc:sldLayoutMk cId="278716080" sldId="2147483652"/>
          </pc:sldLayoutMkLst>
        </pc:sldLayoutChg>
        <pc:sldLayoutChg chg="add del">
          <pc:chgData name="Gordon, Nathaniel T" userId="140d8547-e391-4763-8306-26a4ad790e86" providerId="ADAL" clId="{11028939-10C1-4BB4-87E9-521961CA0C3C}" dt="2024-01-24T21:57:02.958" v="11" actId="26606"/>
          <pc:sldLayoutMkLst>
            <pc:docMk/>
            <pc:sldMasterMk cId="2047255404" sldId="2147483648"/>
            <pc:sldLayoutMk cId="1015922340" sldId="2147483653"/>
          </pc:sldLayoutMkLst>
        </pc:sldLayoutChg>
        <pc:sldLayoutChg chg="add del">
          <pc:chgData name="Gordon, Nathaniel T" userId="140d8547-e391-4763-8306-26a4ad790e86" providerId="ADAL" clId="{11028939-10C1-4BB4-87E9-521961CA0C3C}" dt="2024-01-24T21:57:02.958" v="11" actId="26606"/>
          <pc:sldLayoutMkLst>
            <pc:docMk/>
            <pc:sldMasterMk cId="2047255404" sldId="2147483648"/>
            <pc:sldLayoutMk cId="2825845069" sldId="2147483654"/>
          </pc:sldLayoutMkLst>
        </pc:sldLayoutChg>
        <pc:sldLayoutChg chg="add del">
          <pc:chgData name="Gordon, Nathaniel T" userId="140d8547-e391-4763-8306-26a4ad790e86" providerId="ADAL" clId="{11028939-10C1-4BB4-87E9-521961CA0C3C}" dt="2024-01-24T21:57:02.958" v="11" actId="26606"/>
          <pc:sldLayoutMkLst>
            <pc:docMk/>
            <pc:sldMasterMk cId="2047255404" sldId="2147483648"/>
            <pc:sldLayoutMk cId="3275233861" sldId="2147483655"/>
          </pc:sldLayoutMkLst>
        </pc:sldLayoutChg>
        <pc:sldLayoutChg chg="add del">
          <pc:chgData name="Gordon, Nathaniel T" userId="140d8547-e391-4763-8306-26a4ad790e86" providerId="ADAL" clId="{11028939-10C1-4BB4-87E9-521961CA0C3C}" dt="2024-01-24T21:57:02.958" v="11" actId="26606"/>
          <pc:sldLayoutMkLst>
            <pc:docMk/>
            <pc:sldMasterMk cId="2047255404" sldId="2147483648"/>
            <pc:sldLayoutMk cId="1941974584" sldId="2147483656"/>
          </pc:sldLayoutMkLst>
        </pc:sldLayoutChg>
        <pc:sldLayoutChg chg="add del">
          <pc:chgData name="Gordon, Nathaniel T" userId="140d8547-e391-4763-8306-26a4ad790e86" providerId="ADAL" clId="{11028939-10C1-4BB4-87E9-521961CA0C3C}" dt="2024-01-24T21:57:02.958" v="11" actId="26606"/>
          <pc:sldLayoutMkLst>
            <pc:docMk/>
            <pc:sldMasterMk cId="2047255404" sldId="2147483648"/>
            <pc:sldLayoutMk cId="1885000855" sldId="2147483657"/>
          </pc:sldLayoutMkLst>
        </pc:sldLayoutChg>
        <pc:sldLayoutChg chg="add del">
          <pc:chgData name="Gordon, Nathaniel T" userId="140d8547-e391-4763-8306-26a4ad790e86" providerId="ADAL" clId="{11028939-10C1-4BB4-87E9-521961CA0C3C}" dt="2024-01-24T21:57:02.958" v="11" actId="26606"/>
          <pc:sldLayoutMkLst>
            <pc:docMk/>
            <pc:sldMasterMk cId="2047255404" sldId="2147483648"/>
            <pc:sldLayoutMk cId="4010046381" sldId="2147483658"/>
          </pc:sldLayoutMkLst>
        </pc:sldLayoutChg>
        <pc:sldLayoutChg chg="add del">
          <pc:chgData name="Gordon, Nathaniel T" userId="140d8547-e391-4763-8306-26a4ad790e86" providerId="ADAL" clId="{11028939-10C1-4BB4-87E9-521961CA0C3C}" dt="2024-01-24T21:57:02.958" v="11" actId="26606"/>
          <pc:sldLayoutMkLst>
            <pc:docMk/>
            <pc:sldMasterMk cId="2047255404" sldId="2147483648"/>
            <pc:sldLayoutMk cId="188399445" sldId="2147483659"/>
          </pc:sldLayoutMkLst>
        </pc:sldLayoutChg>
      </pc:sldMasterChg>
      <pc:sldMasterChg chg="add del addSldLayout delSldLayout">
        <pc:chgData name="Gordon, Nathaniel T" userId="140d8547-e391-4763-8306-26a4ad790e86" providerId="ADAL" clId="{11028939-10C1-4BB4-87E9-521961CA0C3C}" dt="2024-01-24T21:57:02.923" v="10" actId="26606"/>
        <pc:sldMasterMkLst>
          <pc:docMk/>
          <pc:sldMasterMk cId="121183714" sldId="2147483660"/>
        </pc:sldMasterMkLst>
        <pc:sldLayoutChg chg="add del">
          <pc:chgData name="Gordon, Nathaniel T" userId="140d8547-e391-4763-8306-26a4ad790e86" providerId="ADAL" clId="{11028939-10C1-4BB4-87E9-521961CA0C3C}" dt="2024-01-24T21:57:02.923" v="10" actId="26606"/>
          <pc:sldLayoutMkLst>
            <pc:docMk/>
            <pc:sldMasterMk cId="121183714" sldId="2147483660"/>
            <pc:sldLayoutMk cId="3004507646" sldId="2147483661"/>
          </pc:sldLayoutMkLst>
        </pc:sldLayoutChg>
        <pc:sldLayoutChg chg="add del">
          <pc:chgData name="Gordon, Nathaniel T" userId="140d8547-e391-4763-8306-26a4ad790e86" providerId="ADAL" clId="{11028939-10C1-4BB4-87E9-521961CA0C3C}" dt="2024-01-24T21:57:02.923" v="10" actId="26606"/>
          <pc:sldLayoutMkLst>
            <pc:docMk/>
            <pc:sldMasterMk cId="121183714" sldId="2147483660"/>
            <pc:sldLayoutMk cId="3460421331" sldId="2147483662"/>
          </pc:sldLayoutMkLst>
        </pc:sldLayoutChg>
        <pc:sldLayoutChg chg="add del">
          <pc:chgData name="Gordon, Nathaniel T" userId="140d8547-e391-4763-8306-26a4ad790e86" providerId="ADAL" clId="{11028939-10C1-4BB4-87E9-521961CA0C3C}" dt="2024-01-24T21:57:02.923" v="10" actId="26606"/>
          <pc:sldLayoutMkLst>
            <pc:docMk/>
            <pc:sldMasterMk cId="121183714" sldId="2147483660"/>
            <pc:sldLayoutMk cId="2582759022" sldId="2147483663"/>
          </pc:sldLayoutMkLst>
        </pc:sldLayoutChg>
        <pc:sldLayoutChg chg="add del">
          <pc:chgData name="Gordon, Nathaniel T" userId="140d8547-e391-4763-8306-26a4ad790e86" providerId="ADAL" clId="{11028939-10C1-4BB4-87E9-521961CA0C3C}" dt="2024-01-24T21:57:02.923" v="10" actId="26606"/>
          <pc:sldLayoutMkLst>
            <pc:docMk/>
            <pc:sldMasterMk cId="121183714" sldId="2147483660"/>
            <pc:sldLayoutMk cId="2310294727" sldId="2147483664"/>
          </pc:sldLayoutMkLst>
        </pc:sldLayoutChg>
        <pc:sldLayoutChg chg="add del">
          <pc:chgData name="Gordon, Nathaniel T" userId="140d8547-e391-4763-8306-26a4ad790e86" providerId="ADAL" clId="{11028939-10C1-4BB4-87E9-521961CA0C3C}" dt="2024-01-24T21:57:02.923" v="10" actId="26606"/>
          <pc:sldLayoutMkLst>
            <pc:docMk/>
            <pc:sldMasterMk cId="121183714" sldId="2147483660"/>
            <pc:sldLayoutMk cId="1201114895" sldId="2147483665"/>
          </pc:sldLayoutMkLst>
        </pc:sldLayoutChg>
        <pc:sldLayoutChg chg="add del">
          <pc:chgData name="Gordon, Nathaniel T" userId="140d8547-e391-4763-8306-26a4ad790e86" providerId="ADAL" clId="{11028939-10C1-4BB4-87E9-521961CA0C3C}" dt="2024-01-24T21:57:02.923" v="10" actId="26606"/>
          <pc:sldLayoutMkLst>
            <pc:docMk/>
            <pc:sldMasterMk cId="121183714" sldId="2147483660"/>
            <pc:sldLayoutMk cId="330844521" sldId="2147483666"/>
          </pc:sldLayoutMkLst>
        </pc:sldLayoutChg>
        <pc:sldLayoutChg chg="add del">
          <pc:chgData name="Gordon, Nathaniel T" userId="140d8547-e391-4763-8306-26a4ad790e86" providerId="ADAL" clId="{11028939-10C1-4BB4-87E9-521961CA0C3C}" dt="2024-01-24T21:57:02.923" v="10" actId="26606"/>
          <pc:sldLayoutMkLst>
            <pc:docMk/>
            <pc:sldMasterMk cId="121183714" sldId="2147483660"/>
            <pc:sldLayoutMk cId="2445918603" sldId="2147483667"/>
          </pc:sldLayoutMkLst>
        </pc:sldLayoutChg>
        <pc:sldLayoutChg chg="add del">
          <pc:chgData name="Gordon, Nathaniel T" userId="140d8547-e391-4763-8306-26a4ad790e86" providerId="ADAL" clId="{11028939-10C1-4BB4-87E9-521961CA0C3C}" dt="2024-01-24T21:57:02.923" v="10" actId="26606"/>
          <pc:sldLayoutMkLst>
            <pc:docMk/>
            <pc:sldMasterMk cId="121183714" sldId="2147483660"/>
            <pc:sldLayoutMk cId="4061921717" sldId="2147483668"/>
          </pc:sldLayoutMkLst>
        </pc:sldLayoutChg>
        <pc:sldLayoutChg chg="add del">
          <pc:chgData name="Gordon, Nathaniel T" userId="140d8547-e391-4763-8306-26a4ad790e86" providerId="ADAL" clId="{11028939-10C1-4BB4-87E9-521961CA0C3C}" dt="2024-01-24T21:57:02.923" v="10" actId="26606"/>
          <pc:sldLayoutMkLst>
            <pc:docMk/>
            <pc:sldMasterMk cId="121183714" sldId="2147483660"/>
            <pc:sldLayoutMk cId="3982040755" sldId="2147483669"/>
          </pc:sldLayoutMkLst>
        </pc:sldLayoutChg>
        <pc:sldLayoutChg chg="add del">
          <pc:chgData name="Gordon, Nathaniel T" userId="140d8547-e391-4763-8306-26a4ad790e86" providerId="ADAL" clId="{11028939-10C1-4BB4-87E9-521961CA0C3C}" dt="2024-01-24T21:57:02.923" v="10" actId="26606"/>
          <pc:sldLayoutMkLst>
            <pc:docMk/>
            <pc:sldMasterMk cId="121183714" sldId="2147483660"/>
            <pc:sldLayoutMk cId="626031367" sldId="2147483670"/>
          </pc:sldLayoutMkLst>
        </pc:sldLayoutChg>
        <pc:sldLayoutChg chg="add del">
          <pc:chgData name="Gordon, Nathaniel T" userId="140d8547-e391-4763-8306-26a4ad790e86" providerId="ADAL" clId="{11028939-10C1-4BB4-87E9-521961CA0C3C}" dt="2024-01-24T21:57:02.923" v="10" actId="26606"/>
          <pc:sldLayoutMkLst>
            <pc:docMk/>
            <pc:sldMasterMk cId="121183714" sldId="2147483660"/>
            <pc:sldLayoutMk cId="3809240027" sldId="2147483671"/>
          </pc:sldLayoutMkLst>
        </pc:sldLayoutChg>
      </pc:sldMasterChg>
      <pc:sldMasterChg chg="add del addSldLayout delSldLayout">
        <pc:chgData name="Gordon, Nathaniel T" userId="140d8547-e391-4763-8306-26a4ad790e86" providerId="ADAL" clId="{11028939-10C1-4BB4-87E9-521961CA0C3C}" dt="2024-01-24T21:56:56.302" v="6" actId="26606"/>
        <pc:sldMasterMkLst>
          <pc:docMk/>
          <pc:sldMasterMk cId="167525384" sldId="2147483683"/>
        </pc:sldMasterMkLst>
        <pc:sldLayoutChg chg="add del">
          <pc:chgData name="Gordon, Nathaniel T" userId="140d8547-e391-4763-8306-26a4ad790e86" providerId="ADAL" clId="{11028939-10C1-4BB4-87E9-521961CA0C3C}" dt="2024-01-24T21:56:56.302" v="6" actId="26606"/>
          <pc:sldLayoutMkLst>
            <pc:docMk/>
            <pc:sldMasterMk cId="167525384" sldId="2147483683"/>
            <pc:sldLayoutMk cId="797905678" sldId="2147483672"/>
          </pc:sldLayoutMkLst>
        </pc:sldLayoutChg>
        <pc:sldLayoutChg chg="add del">
          <pc:chgData name="Gordon, Nathaniel T" userId="140d8547-e391-4763-8306-26a4ad790e86" providerId="ADAL" clId="{11028939-10C1-4BB4-87E9-521961CA0C3C}" dt="2024-01-24T21:56:56.302" v="6" actId="26606"/>
          <pc:sldLayoutMkLst>
            <pc:docMk/>
            <pc:sldMasterMk cId="167525384" sldId="2147483683"/>
            <pc:sldLayoutMk cId="1477020013" sldId="2147483673"/>
          </pc:sldLayoutMkLst>
        </pc:sldLayoutChg>
        <pc:sldLayoutChg chg="add del">
          <pc:chgData name="Gordon, Nathaniel T" userId="140d8547-e391-4763-8306-26a4ad790e86" providerId="ADAL" clId="{11028939-10C1-4BB4-87E9-521961CA0C3C}" dt="2024-01-24T21:56:56.302" v="6" actId="26606"/>
          <pc:sldLayoutMkLst>
            <pc:docMk/>
            <pc:sldMasterMk cId="167525384" sldId="2147483683"/>
            <pc:sldLayoutMk cId="3748562980" sldId="2147483674"/>
          </pc:sldLayoutMkLst>
        </pc:sldLayoutChg>
        <pc:sldLayoutChg chg="add del">
          <pc:chgData name="Gordon, Nathaniel T" userId="140d8547-e391-4763-8306-26a4ad790e86" providerId="ADAL" clId="{11028939-10C1-4BB4-87E9-521961CA0C3C}" dt="2024-01-24T21:56:56.302" v="6" actId="26606"/>
          <pc:sldLayoutMkLst>
            <pc:docMk/>
            <pc:sldMasterMk cId="167525384" sldId="2147483683"/>
            <pc:sldLayoutMk cId="838937979" sldId="2147483675"/>
          </pc:sldLayoutMkLst>
        </pc:sldLayoutChg>
        <pc:sldLayoutChg chg="add del">
          <pc:chgData name="Gordon, Nathaniel T" userId="140d8547-e391-4763-8306-26a4ad790e86" providerId="ADAL" clId="{11028939-10C1-4BB4-87E9-521961CA0C3C}" dt="2024-01-24T21:56:56.302" v="6" actId="26606"/>
          <pc:sldLayoutMkLst>
            <pc:docMk/>
            <pc:sldMasterMk cId="167525384" sldId="2147483683"/>
            <pc:sldLayoutMk cId="3730592633" sldId="2147483676"/>
          </pc:sldLayoutMkLst>
        </pc:sldLayoutChg>
        <pc:sldLayoutChg chg="add del">
          <pc:chgData name="Gordon, Nathaniel T" userId="140d8547-e391-4763-8306-26a4ad790e86" providerId="ADAL" clId="{11028939-10C1-4BB4-87E9-521961CA0C3C}" dt="2024-01-24T21:56:56.302" v="6" actId="26606"/>
          <pc:sldLayoutMkLst>
            <pc:docMk/>
            <pc:sldMasterMk cId="167525384" sldId="2147483683"/>
            <pc:sldLayoutMk cId="890042218" sldId="2147483677"/>
          </pc:sldLayoutMkLst>
        </pc:sldLayoutChg>
        <pc:sldLayoutChg chg="add del">
          <pc:chgData name="Gordon, Nathaniel T" userId="140d8547-e391-4763-8306-26a4ad790e86" providerId="ADAL" clId="{11028939-10C1-4BB4-87E9-521961CA0C3C}" dt="2024-01-24T21:56:56.302" v="6" actId="26606"/>
          <pc:sldLayoutMkLst>
            <pc:docMk/>
            <pc:sldMasterMk cId="167525384" sldId="2147483683"/>
            <pc:sldLayoutMk cId="2524611399" sldId="2147483678"/>
          </pc:sldLayoutMkLst>
        </pc:sldLayoutChg>
        <pc:sldLayoutChg chg="add del">
          <pc:chgData name="Gordon, Nathaniel T" userId="140d8547-e391-4763-8306-26a4ad790e86" providerId="ADAL" clId="{11028939-10C1-4BB4-87E9-521961CA0C3C}" dt="2024-01-24T21:56:56.302" v="6" actId="26606"/>
          <pc:sldLayoutMkLst>
            <pc:docMk/>
            <pc:sldMasterMk cId="167525384" sldId="2147483683"/>
            <pc:sldLayoutMk cId="637659737" sldId="2147483679"/>
          </pc:sldLayoutMkLst>
        </pc:sldLayoutChg>
        <pc:sldLayoutChg chg="add del">
          <pc:chgData name="Gordon, Nathaniel T" userId="140d8547-e391-4763-8306-26a4ad790e86" providerId="ADAL" clId="{11028939-10C1-4BB4-87E9-521961CA0C3C}" dt="2024-01-24T21:56:56.302" v="6" actId="26606"/>
          <pc:sldLayoutMkLst>
            <pc:docMk/>
            <pc:sldMasterMk cId="167525384" sldId="2147483683"/>
            <pc:sldLayoutMk cId="534852305" sldId="2147483680"/>
          </pc:sldLayoutMkLst>
        </pc:sldLayoutChg>
        <pc:sldLayoutChg chg="add del">
          <pc:chgData name="Gordon, Nathaniel T" userId="140d8547-e391-4763-8306-26a4ad790e86" providerId="ADAL" clId="{11028939-10C1-4BB4-87E9-521961CA0C3C}" dt="2024-01-24T21:56:56.302" v="6" actId="26606"/>
          <pc:sldLayoutMkLst>
            <pc:docMk/>
            <pc:sldMasterMk cId="167525384" sldId="2147483683"/>
            <pc:sldLayoutMk cId="297608138" sldId="2147483681"/>
          </pc:sldLayoutMkLst>
        </pc:sldLayoutChg>
        <pc:sldLayoutChg chg="add del">
          <pc:chgData name="Gordon, Nathaniel T" userId="140d8547-e391-4763-8306-26a4ad790e86" providerId="ADAL" clId="{11028939-10C1-4BB4-87E9-521961CA0C3C}" dt="2024-01-24T21:56:56.302" v="6" actId="26606"/>
          <pc:sldLayoutMkLst>
            <pc:docMk/>
            <pc:sldMasterMk cId="167525384" sldId="2147483683"/>
            <pc:sldLayoutMk cId="3475887865" sldId="2147483682"/>
          </pc:sldLayoutMkLst>
        </pc:sldLayoutChg>
      </pc:sldMasterChg>
      <pc:sldMasterChg chg="add del addSldLayout delSldLayout">
        <pc:chgData name="Gordon, Nathaniel T" userId="140d8547-e391-4763-8306-26a4ad790e86" providerId="ADAL" clId="{11028939-10C1-4BB4-87E9-521961CA0C3C}" dt="2024-01-24T21:56:57.046" v="8" actId="26606"/>
        <pc:sldMasterMkLst>
          <pc:docMk/>
          <pc:sldMasterMk cId="4037695343" sldId="2147483696"/>
        </pc:sldMasterMkLst>
        <pc:sldLayoutChg chg="add del">
          <pc:chgData name="Gordon, Nathaniel T" userId="140d8547-e391-4763-8306-26a4ad790e86" providerId="ADAL" clId="{11028939-10C1-4BB4-87E9-521961CA0C3C}" dt="2024-01-24T21:56:57.046" v="8" actId="26606"/>
          <pc:sldLayoutMkLst>
            <pc:docMk/>
            <pc:sldMasterMk cId="4037695343" sldId="2147483696"/>
            <pc:sldLayoutMk cId="948825069" sldId="2147483685"/>
          </pc:sldLayoutMkLst>
        </pc:sldLayoutChg>
        <pc:sldLayoutChg chg="add del">
          <pc:chgData name="Gordon, Nathaniel T" userId="140d8547-e391-4763-8306-26a4ad790e86" providerId="ADAL" clId="{11028939-10C1-4BB4-87E9-521961CA0C3C}" dt="2024-01-24T21:56:57.046" v="8" actId="26606"/>
          <pc:sldLayoutMkLst>
            <pc:docMk/>
            <pc:sldMasterMk cId="4037695343" sldId="2147483696"/>
            <pc:sldLayoutMk cId="3262482513" sldId="2147483686"/>
          </pc:sldLayoutMkLst>
        </pc:sldLayoutChg>
        <pc:sldLayoutChg chg="add del">
          <pc:chgData name="Gordon, Nathaniel T" userId="140d8547-e391-4763-8306-26a4ad790e86" providerId="ADAL" clId="{11028939-10C1-4BB4-87E9-521961CA0C3C}" dt="2024-01-24T21:56:57.046" v="8" actId="26606"/>
          <pc:sldLayoutMkLst>
            <pc:docMk/>
            <pc:sldMasterMk cId="4037695343" sldId="2147483696"/>
            <pc:sldLayoutMk cId="1751220911" sldId="2147483687"/>
          </pc:sldLayoutMkLst>
        </pc:sldLayoutChg>
        <pc:sldLayoutChg chg="add del">
          <pc:chgData name="Gordon, Nathaniel T" userId="140d8547-e391-4763-8306-26a4ad790e86" providerId="ADAL" clId="{11028939-10C1-4BB4-87E9-521961CA0C3C}" dt="2024-01-24T21:56:57.046" v="8" actId="26606"/>
          <pc:sldLayoutMkLst>
            <pc:docMk/>
            <pc:sldMasterMk cId="4037695343" sldId="2147483696"/>
            <pc:sldLayoutMk cId="2744212627" sldId="2147483688"/>
          </pc:sldLayoutMkLst>
        </pc:sldLayoutChg>
        <pc:sldLayoutChg chg="add del">
          <pc:chgData name="Gordon, Nathaniel T" userId="140d8547-e391-4763-8306-26a4ad790e86" providerId="ADAL" clId="{11028939-10C1-4BB4-87E9-521961CA0C3C}" dt="2024-01-24T21:56:57.046" v="8" actId="26606"/>
          <pc:sldLayoutMkLst>
            <pc:docMk/>
            <pc:sldMasterMk cId="4037695343" sldId="2147483696"/>
            <pc:sldLayoutMk cId="2947263994" sldId="2147483689"/>
          </pc:sldLayoutMkLst>
        </pc:sldLayoutChg>
        <pc:sldLayoutChg chg="add del">
          <pc:chgData name="Gordon, Nathaniel T" userId="140d8547-e391-4763-8306-26a4ad790e86" providerId="ADAL" clId="{11028939-10C1-4BB4-87E9-521961CA0C3C}" dt="2024-01-24T21:56:57.046" v="8" actId="26606"/>
          <pc:sldLayoutMkLst>
            <pc:docMk/>
            <pc:sldMasterMk cId="4037695343" sldId="2147483696"/>
            <pc:sldLayoutMk cId="2124601079" sldId="2147483690"/>
          </pc:sldLayoutMkLst>
        </pc:sldLayoutChg>
        <pc:sldLayoutChg chg="add del">
          <pc:chgData name="Gordon, Nathaniel T" userId="140d8547-e391-4763-8306-26a4ad790e86" providerId="ADAL" clId="{11028939-10C1-4BB4-87E9-521961CA0C3C}" dt="2024-01-24T21:56:57.046" v="8" actId="26606"/>
          <pc:sldLayoutMkLst>
            <pc:docMk/>
            <pc:sldMasterMk cId="4037695343" sldId="2147483696"/>
            <pc:sldLayoutMk cId="2747072533" sldId="2147483691"/>
          </pc:sldLayoutMkLst>
        </pc:sldLayoutChg>
        <pc:sldLayoutChg chg="add del">
          <pc:chgData name="Gordon, Nathaniel T" userId="140d8547-e391-4763-8306-26a4ad790e86" providerId="ADAL" clId="{11028939-10C1-4BB4-87E9-521961CA0C3C}" dt="2024-01-24T21:56:57.046" v="8" actId="26606"/>
          <pc:sldLayoutMkLst>
            <pc:docMk/>
            <pc:sldMasterMk cId="4037695343" sldId="2147483696"/>
            <pc:sldLayoutMk cId="2549293486" sldId="2147483692"/>
          </pc:sldLayoutMkLst>
        </pc:sldLayoutChg>
        <pc:sldLayoutChg chg="add del">
          <pc:chgData name="Gordon, Nathaniel T" userId="140d8547-e391-4763-8306-26a4ad790e86" providerId="ADAL" clId="{11028939-10C1-4BB4-87E9-521961CA0C3C}" dt="2024-01-24T21:56:57.046" v="8" actId="26606"/>
          <pc:sldLayoutMkLst>
            <pc:docMk/>
            <pc:sldMasterMk cId="4037695343" sldId="2147483696"/>
            <pc:sldLayoutMk cId="2746987038" sldId="2147483693"/>
          </pc:sldLayoutMkLst>
        </pc:sldLayoutChg>
        <pc:sldLayoutChg chg="add del">
          <pc:chgData name="Gordon, Nathaniel T" userId="140d8547-e391-4763-8306-26a4ad790e86" providerId="ADAL" clId="{11028939-10C1-4BB4-87E9-521961CA0C3C}" dt="2024-01-24T21:56:57.046" v="8" actId="26606"/>
          <pc:sldLayoutMkLst>
            <pc:docMk/>
            <pc:sldMasterMk cId="4037695343" sldId="2147483696"/>
            <pc:sldLayoutMk cId="542875251" sldId="2147483694"/>
          </pc:sldLayoutMkLst>
        </pc:sldLayoutChg>
        <pc:sldLayoutChg chg="add del">
          <pc:chgData name="Gordon, Nathaniel T" userId="140d8547-e391-4763-8306-26a4ad790e86" providerId="ADAL" clId="{11028939-10C1-4BB4-87E9-521961CA0C3C}" dt="2024-01-24T21:56:57.046" v="8" actId="26606"/>
          <pc:sldLayoutMkLst>
            <pc:docMk/>
            <pc:sldMasterMk cId="4037695343" sldId="2147483696"/>
            <pc:sldLayoutMk cId="1871306131" sldId="2147483695"/>
          </pc:sldLayoutMkLst>
        </pc:sldLayoutChg>
      </pc:sldMasterChg>
      <pc:sldMasterChg chg="add addSldLayout">
        <pc:chgData name="Gordon, Nathaniel T" userId="140d8547-e391-4763-8306-26a4ad790e86" providerId="ADAL" clId="{11028939-10C1-4BB4-87E9-521961CA0C3C}" dt="2024-01-24T21:57:02.958" v="11" actId="26606"/>
        <pc:sldMasterMkLst>
          <pc:docMk/>
          <pc:sldMasterMk cId="2080305292" sldId="2147483709"/>
        </pc:sldMasterMkLst>
        <pc:sldLayoutChg chg="add">
          <pc:chgData name="Gordon, Nathaniel T" userId="140d8547-e391-4763-8306-26a4ad790e86" providerId="ADAL" clId="{11028939-10C1-4BB4-87E9-521961CA0C3C}" dt="2024-01-24T21:57:02.958" v="11" actId="26606"/>
          <pc:sldLayoutMkLst>
            <pc:docMk/>
            <pc:sldMasterMk cId="2080305292" sldId="2147483709"/>
            <pc:sldLayoutMk cId="2951040514" sldId="2147483698"/>
          </pc:sldLayoutMkLst>
        </pc:sldLayoutChg>
        <pc:sldLayoutChg chg="add">
          <pc:chgData name="Gordon, Nathaniel T" userId="140d8547-e391-4763-8306-26a4ad790e86" providerId="ADAL" clId="{11028939-10C1-4BB4-87E9-521961CA0C3C}" dt="2024-01-24T21:57:02.958" v="11" actId="26606"/>
          <pc:sldLayoutMkLst>
            <pc:docMk/>
            <pc:sldMasterMk cId="2080305292" sldId="2147483709"/>
            <pc:sldLayoutMk cId="2512088408" sldId="2147483699"/>
          </pc:sldLayoutMkLst>
        </pc:sldLayoutChg>
        <pc:sldLayoutChg chg="add">
          <pc:chgData name="Gordon, Nathaniel T" userId="140d8547-e391-4763-8306-26a4ad790e86" providerId="ADAL" clId="{11028939-10C1-4BB4-87E9-521961CA0C3C}" dt="2024-01-24T21:57:02.958" v="11" actId="26606"/>
          <pc:sldLayoutMkLst>
            <pc:docMk/>
            <pc:sldMasterMk cId="2080305292" sldId="2147483709"/>
            <pc:sldLayoutMk cId="334124249" sldId="2147483700"/>
          </pc:sldLayoutMkLst>
        </pc:sldLayoutChg>
        <pc:sldLayoutChg chg="add">
          <pc:chgData name="Gordon, Nathaniel T" userId="140d8547-e391-4763-8306-26a4ad790e86" providerId="ADAL" clId="{11028939-10C1-4BB4-87E9-521961CA0C3C}" dt="2024-01-24T21:57:02.958" v="11" actId="26606"/>
          <pc:sldLayoutMkLst>
            <pc:docMk/>
            <pc:sldMasterMk cId="2080305292" sldId="2147483709"/>
            <pc:sldLayoutMk cId="1450628121" sldId="2147483701"/>
          </pc:sldLayoutMkLst>
        </pc:sldLayoutChg>
        <pc:sldLayoutChg chg="add">
          <pc:chgData name="Gordon, Nathaniel T" userId="140d8547-e391-4763-8306-26a4ad790e86" providerId="ADAL" clId="{11028939-10C1-4BB4-87E9-521961CA0C3C}" dt="2024-01-24T21:57:02.958" v="11" actId="26606"/>
          <pc:sldLayoutMkLst>
            <pc:docMk/>
            <pc:sldMasterMk cId="2080305292" sldId="2147483709"/>
            <pc:sldLayoutMk cId="3786249453" sldId="2147483702"/>
          </pc:sldLayoutMkLst>
        </pc:sldLayoutChg>
        <pc:sldLayoutChg chg="add">
          <pc:chgData name="Gordon, Nathaniel T" userId="140d8547-e391-4763-8306-26a4ad790e86" providerId="ADAL" clId="{11028939-10C1-4BB4-87E9-521961CA0C3C}" dt="2024-01-24T21:57:02.958" v="11" actId="26606"/>
          <pc:sldLayoutMkLst>
            <pc:docMk/>
            <pc:sldMasterMk cId="2080305292" sldId="2147483709"/>
            <pc:sldLayoutMk cId="2634278801" sldId="2147483703"/>
          </pc:sldLayoutMkLst>
        </pc:sldLayoutChg>
        <pc:sldLayoutChg chg="add">
          <pc:chgData name="Gordon, Nathaniel T" userId="140d8547-e391-4763-8306-26a4ad790e86" providerId="ADAL" clId="{11028939-10C1-4BB4-87E9-521961CA0C3C}" dt="2024-01-24T21:57:02.958" v="11" actId="26606"/>
          <pc:sldLayoutMkLst>
            <pc:docMk/>
            <pc:sldMasterMk cId="2080305292" sldId="2147483709"/>
            <pc:sldLayoutMk cId="567976390" sldId="2147483704"/>
          </pc:sldLayoutMkLst>
        </pc:sldLayoutChg>
        <pc:sldLayoutChg chg="add">
          <pc:chgData name="Gordon, Nathaniel T" userId="140d8547-e391-4763-8306-26a4ad790e86" providerId="ADAL" clId="{11028939-10C1-4BB4-87E9-521961CA0C3C}" dt="2024-01-24T21:57:02.958" v="11" actId="26606"/>
          <pc:sldLayoutMkLst>
            <pc:docMk/>
            <pc:sldMasterMk cId="2080305292" sldId="2147483709"/>
            <pc:sldLayoutMk cId="1911081510" sldId="2147483705"/>
          </pc:sldLayoutMkLst>
        </pc:sldLayoutChg>
        <pc:sldLayoutChg chg="add">
          <pc:chgData name="Gordon, Nathaniel T" userId="140d8547-e391-4763-8306-26a4ad790e86" providerId="ADAL" clId="{11028939-10C1-4BB4-87E9-521961CA0C3C}" dt="2024-01-24T21:57:02.958" v="11" actId="26606"/>
          <pc:sldLayoutMkLst>
            <pc:docMk/>
            <pc:sldMasterMk cId="2080305292" sldId="2147483709"/>
            <pc:sldLayoutMk cId="2258262153" sldId="2147483706"/>
          </pc:sldLayoutMkLst>
        </pc:sldLayoutChg>
        <pc:sldLayoutChg chg="add">
          <pc:chgData name="Gordon, Nathaniel T" userId="140d8547-e391-4763-8306-26a4ad790e86" providerId="ADAL" clId="{11028939-10C1-4BB4-87E9-521961CA0C3C}" dt="2024-01-24T21:57:02.958" v="11" actId="26606"/>
          <pc:sldLayoutMkLst>
            <pc:docMk/>
            <pc:sldMasterMk cId="2080305292" sldId="2147483709"/>
            <pc:sldLayoutMk cId="546425090" sldId="2147483707"/>
          </pc:sldLayoutMkLst>
        </pc:sldLayoutChg>
        <pc:sldLayoutChg chg="add">
          <pc:chgData name="Gordon, Nathaniel T" userId="140d8547-e391-4763-8306-26a4ad790e86" providerId="ADAL" clId="{11028939-10C1-4BB4-87E9-521961CA0C3C}" dt="2024-01-24T21:57:02.958" v="11" actId="26606"/>
          <pc:sldLayoutMkLst>
            <pc:docMk/>
            <pc:sldMasterMk cId="2080305292" sldId="2147483709"/>
            <pc:sldLayoutMk cId="3961410582" sldId="2147483708"/>
          </pc:sldLayoutMkLst>
        </pc:sldLayoutChg>
      </pc:sldMasterChg>
      <pc:sldMasterChg chg="setBg modSldLayout">
        <pc:chgData name="Gordon, Nathaniel T" userId="140d8547-e391-4763-8306-26a4ad790e86" providerId="ADAL" clId="{11028939-10C1-4BB4-87E9-521961CA0C3C}" dt="2024-01-24T22:07:45.428" v="492"/>
        <pc:sldMasterMkLst>
          <pc:docMk/>
          <pc:sldMasterMk cId="613240082" sldId="2147483710"/>
        </pc:sldMasterMkLst>
        <pc:sldLayoutChg chg="setBg">
          <pc:chgData name="Gordon, Nathaniel T" userId="140d8547-e391-4763-8306-26a4ad790e86" providerId="ADAL" clId="{11028939-10C1-4BB4-87E9-521961CA0C3C}" dt="2024-01-24T22:07:45.428" v="492"/>
          <pc:sldLayoutMkLst>
            <pc:docMk/>
            <pc:sldMasterMk cId="613240082" sldId="2147483710"/>
            <pc:sldLayoutMk cId="2013495633" sldId="2147483711"/>
          </pc:sldLayoutMkLst>
        </pc:sldLayoutChg>
        <pc:sldLayoutChg chg="setBg">
          <pc:chgData name="Gordon, Nathaniel T" userId="140d8547-e391-4763-8306-26a4ad790e86" providerId="ADAL" clId="{11028939-10C1-4BB4-87E9-521961CA0C3C}" dt="2024-01-24T22:07:45.428" v="492"/>
          <pc:sldLayoutMkLst>
            <pc:docMk/>
            <pc:sldMasterMk cId="613240082" sldId="2147483710"/>
            <pc:sldLayoutMk cId="3703238028" sldId="2147483712"/>
          </pc:sldLayoutMkLst>
        </pc:sldLayoutChg>
        <pc:sldLayoutChg chg="setBg">
          <pc:chgData name="Gordon, Nathaniel T" userId="140d8547-e391-4763-8306-26a4ad790e86" providerId="ADAL" clId="{11028939-10C1-4BB4-87E9-521961CA0C3C}" dt="2024-01-24T22:07:45.428" v="492"/>
          <pc:sldLayoutMkLst>
            <pc:docMk/>
            <pc:sldMasterMk cId="613240082" sldId="2147483710"/>
            <pc:sldLayoutMk cId="3249629204" sldId="2147483713"/>
          </pc:sldLayoutMkLst>
        </pc:sldLayoutChg>
        <pc:sldLayoutChg chg="setBg">
          <pc:chgData name="Gordon, Nathaniel T" userId="140d8547-e391-4763-8306-26a4ad790e86" providerId="ADAL" clId="{11028939-10C1-4BB4-87E9-521961CA0C3C}" dt="2024-01-24T22:07:45.428" v="492"/>
          <pc:sldLayoutMkLst>
            <pc:docMk/>
            <pc:sldMasterMk cId="613240082" sldId="2147483710"/>
            <pc:sldLayoutMk cId="1573496794" sldId="2147483714"/>
          </pc:sldLayoutMkLst>
        </pc:sldLayoutChg>
        <pc:sldLayoutChg chg="setBg">
          <pc:chgData name="Gordon, Nathaniel T" userId="140d8547-e391-4763-8306-26a4ad790e86" providerId="ADAL" clId="{11028939-10C1-4BB4-87E9-521961CA0C3C}" dt="2024-01-24T22:07:45.428" v="492"/>
          <pc:sldLayoutMkLst>
            <pc:docMk/>
            <pc:sldMasterMk cId="613240082" sldId="2147483710"/>
            <pc:sldLayoutMk cId="3736569917" sldId="2147483715"/>
          </pc:sldLayoutMkLst>
        </pc:sldLayoutChg>
        <pc:sldLayoutChg chg="setBg">
          <pc:chgData name="Gordon, Nathaniel T" userId="140d8547-e391-4763-8306-26a4ad790e86" providerId="ADAL" clId="{11028939-10C1-4BB4-87E9-521961CA0C3C}" dt="2024-01-24T22:07:45.428" v="492"/>
          <pc:sldLayoutMkLst>
            <pc:docMk/>
            <pc:sldMasterMk cId="613240082" sldId="2147483710"/>
            <pc:sldLayoutMk cId="3158662064" sldId="2147483716"/>
          </pc:sldLayoutMkLst>
        </pc:sldLayoutChg>
        <pc:sldLayoutChg chg="setBg">
          <pc:chgData name="Gordon, Nathaniel T" userId="140d8547-e391-4763-8306-26a4ad790e86" providerId="ADAL" clId="{11028939-10C1-4BB4-87E9-521961CA0C3C}" dt="2024-01-24T22:07:45.428" v="492"/>
          <pc:sldLayoutMkLst>
            <pc:docMk/>
            <pc:sldMasterMk cId="613240082" sldId="2147483710"/>
            <pc:sldLayoutMk cId="4007467546" sldId="2147483717"/>
          </pc:sldLayoutMkLst>
        </pc:sldLayoutChg>
        <pc:sldLayoutChg chg="setBg">
          <pc:chgData name="Gordon, Nathaniel T" userId="140d8547-e391-4763-8306-26a4ad790e86" providerId="ADAL" clId="{11028939-10C1-4BB4-87E9-521961CA0C3C}" dt="2024-01-24T22:07:45.428" v="492"/>
          <pc:sldLayoutMkLst>
            <pc:docMk/>
            <pc:sldMasterMk cId="613240082" sldId="2147483710"/>
            <pc:sldLayoutMk cId="3415227106" sldId="2147483718"/>
          </pc:sldLayoutMkLst>
        </pc:sldLayoutChg>
        <pc:sldLayoutChg chg="setBg">
          <pc:chgData name="Gordon, Nathaniel T" userId="140d8547-e391-4763-8306-26a4ad790e86" providerId="ADAL" clId="{11028939-10C1-4BB4-87E9-521961CA0C3C}" dt="2024-01-24T22:07:45.428" v="492"/>
          <pc:sldLayoutMkLst>
            <pc:docMk/>
            <pc:sldMasterMk cId="613240082" sldId="2147483710"/>
            <pc:sldLayoutMk cId="3124062742" sldId="2147483719"/>
          </pc:sldLayoutMkLst>
        </pc:sldLayoutChg>
        <pc:sldLayoutChg chg="setBg">
          <pc:chgData name="Gordon, Nathaniel T" userId="140d8547-e391-4763-8306-26a4ad790e86" providerId="ADAL" clId="{11028939-10C1-4BB4-87E9-521961CA0C3C}" dt="2024-01-24T22:07:45.428" v="492"/>
          <pc:sldLayoutMkLst>
            <pc:docMk/>
            <pc:sldMasterMk cId="613240082" sldId="2147483710"/>
            <pc:sldLayoutMk cId="2943106814" sldId="2147483720"/>
          </pc:sldLayoutMkLst>
        </pc:sldLayoutChg>
        <pc:sldLayoutChg chg="setBg">
          <pc:chgData name="Gordon, Nathaniel T" userId="140d8547-e391-4763-8306-26a4ad790e86" providerId="ADAL" clId="{11028939-10C1-4BB4-87E9-521961CA0C3C}" dt="2024-01-24T22:07:45.428" v="492"/>
          <pc:sldLayoutMkLst>
            <pc:docMk/>
            <pc:sldMasterMk cId="613240082" sldId="2147483710"/>
            <pc:sldLayoutMk cId="2520435471" sldId="2147483721"/>
          </pc:sldLayoutMkLst>
        </pc:sldLayoutChg>
      </pc:sldMasterChg>
      <pc:sldMasterChg chg="add del addSldLayout delSldLayout">
        <pc:chgData name="Gordon, Nathaniel T" userId="140d8547-e391-4763-8306-26a4ad790e86" providerId="ADAL" clId="{11028939-10C1-4BB4-87E9-521961CA0C3C}" dt="2024-01-24T21:56:55.001" v="4" actId="26606"/>
        <pc:sldMasterMkLst>
          <pc:docMk/>
          <pc:sldMasterMk cId="2011055226" sldId="2147483722"/>
        </pc:sldMasterMkLst>
        <pc:sldLayoutChg chg="add del">
          <pc:chgData name="Gordon, Nathaniel T" userId="140d8547-e391-4763-8306-26a4ad790e86" providerId="ADAL" clId="{11028939-10C1-4BB4-87E9-521961CA0C3C}" dt="2024-01-24T21:56:55.001" v="4" actId="26606"/>
          <pc:sldLayoutMkLst>
            <pc:docMk/>
            <pc:sldMasterMk cId="2011055226" sldId="2147483722"/>
            <pc:sldLayoutMk cId="1908353051" sldId="2147483711"/>
          </pc:sldLayoutMkLst>
        </pc:sldLayoutChg>
        <pc:sldLayoutChg chg="add del">
          <pc:chgData name="Gordon, Nathaniel T" userId="140d8547-e391-4763-8306-26a4ad790e86" providerId="ADAL" clId="{11028939-10C1-4BB4-87E9-521961CA0C3C}" dt="2024-01-24T21:56:55.001" v="4" actId="26606"/>
          <pc:sldLayoutMkLst>
            <pc:docMk/>
            <pc:sldMasterMk cId="2011055226" sldId="2147483722"/>
            <pc:sldLayoutMk cId="222710817" sldId="2147483712"/>
          </pc:sldLayoutMkLst>
        </pc:sldLayoutChg>
        <pc:sldLayoutChg chg="add del">
          <pc:chgData name="Gordon, Nathaniel T" userId="140d8547-e391-4763-8306-26a4ad790e86" providerId="ADAL" clId="{11028939-10C1-4BB4-87E9-521961CA0C3C}" dt="2024-01-24T21:56:55.001" v="4" actId="26606"/>
          <pc:sldLayoutMkLst>
            <pc:docMk/>
            <pc:sldMasterMk cId="2011055226" sldId="2147483722"/>
            <pc:sldLayoutMk cId="3627880612" sldId="2147483713"/>
          </pc:sldLayoutMkLst>
        </pc:sldLayoutChg>
        <pc:sldLayoutChg chg="add del">
          <pc:chgData name="Gordon, Nathaniel T" userId="140d8547-e391-4763-8306-26a4ad790e86" providerId="ADAL" clId="{11028939-10C1-4BB4-87E9-521961CA0C3C}" dt="2024-01-24T21:56:55.001" v="4" actId="26606"/>
          <pc:sldLayoutMkLst>
            <pc:docMk/>
            <pc:sldMasterMk cId="2011055226" sldId="2147483722"/>
            <pc:sldLayoutMk cId="4176362874" sldId="2147483714"/>
          </pc:sldLayoutMkLst>
        </pc:sldLayoutChg>
        <pc:sldLayoutChg chg="add del">
          <pc:chgData name="Gordon, Nathaniel T" userId="140d8547-e391-4763-8306-26a4ad790e86" providerId="ADAL" clId="{11028939-10C1-4BB4-87E9-521961CA0C3C}" dt="2024-01-24T21:56:55.001" v="4" actId="26606"/>
          <pc:sldLayoutMkLst>
            <pc:docMk/>
            <pc:sldMasterMk cId="2011055226" sldId="2147483722"/>
            <pc:sldLayoutMk cId="3417574647" sldId="2147483715"/>
          </pc:sldLayoutMkLst>
        </pc:sldLayoutChg>
        <pc:sldLayoutChg chg="add del">
          <pc:chgData name="Gordon, Nathaniel T" userId="140d8547-e391-4763-8306-26a4ad790e86" providerId="ADAL" clId="{11028939-10C1-4BB4-87E9-521961CA0C3C}" dt="2024-01-24T21:56:55.001" v="4" actId="26606"/>
          <pc:sldLayoutMkLst>
            <pc:docMk/>
            <pc:sldMasterMk cId="2011055226" sldId="2147483722"/>
            <pc:sldLayoutMk cId="3593308919" sldId="2147483716"/>
          </pc:sldLayoutMkLst>
        </pc:sldLayoutChg>
        <pc:sldLayoutChg chg="add del">
          <pc:chgData name="Gordon, Nathaniel T" userId="140d8547-e391-4763-8306-26a4ad790e86" providerId="ADAL" clId="{11028939-10C1-4BB4-87E9-521961CA0C3C}" dt="2024-01-24T21:56:55.001" v="4" actId="26606"/>
          <pc:sldLayoutMkLst>
            <pc:docMk/>
            <pc:sldMasterMk cId="2011055226" sldId="2147483722"/>
            <pc:sldLayoutMk cId="4279183433" sldId="2147483717"/>
          </pc:sldLayoutMkLst>
        </pc:sldLayoutChg>
        <pc:sldLayoutChg chg="add del">
          <pc:chgData name="Gordon, Nathaniel T" userId="140d8547-e391-4763-8306-26a4ad790e86" providerId="ADAL" clId="{11028939-10C1-4BB4-87E9-521961CA0C3C}" dt="2024-01-24T21:56:55.001" v="4" actId="26606"/>
          <pc:sldLayoutMkLst>
            <pc:docMk/>
            <pc:sldMasterMk cId="2011055226" sldId="2147483722"/>
            <pc:sldLayoutMk cId="3308670168" sldId="2147483718"/>
          </pc:sldLayoutMkLst>
        </pc:sldLayoutChg>
        <pc:sldLayoutChg chg="add del">
          <pc:chgData name="Gordon, Nathaniel T" userId="140d8547-e391-4763-8306-26a4ad790e86" providerId="ADAL" clId="{11028939-10C1-4BB4-87E9-521961CA0C3C}" dt="2024-01-24T21:56:55.001" v="4" actId="26606"/>
          <pc:sldLayoutMkLst>
            <pc:docMk/>
            <pc:sldMasterMk cId="2011055226" sldId="2147483722"/>
            <pc:sldLayoutMk cId="3687636625" sldId="2147483719"/>
          </pc:sldLayoutMkLst>
        </pc:sldLayoutChg>
        <pc:sldLayoutChg chg="add del">
          <pc:chgData name="Gordon, Nathaniel T" userId="140d8547-e391-4763-8306-26a4ad790e86" providerId="ADAL" clId="{11028939-10C1-4BB4-87E9-521961CA0C3C}" dt="2024-01-24T21:56:55.001" v="4" actId="26606"/>
          <pc:sldLayoutMkLst>
            <pc:docMk/>
            <pc:sldMasterMk cId="2011055226" sldId="2147483722"/>
            <pc:sldLayoutMk cId="3151588659" sldId="2147483720"/>
          </pc:sldLayoutMkLst>
        </pc:sldLayoutChg>
        <pc:sldLayoutChg chg="add del">
          <pc:chgData name="Gordon, Nathaniel T" userId="140d8547-e391-4763-8306-26a4ad790e86" providerId="ADAL" clId="{11028939-10C1-4BB4-87E9-521961CA0C3C}" dt="2024-01-24T21:56:55.001" v="4" actId="26606"/>
          <pc:sldLayoutMkLst>
            <pc:docMk/>
            <pc:sldMasterMk cId="2011055226" sldId="2147483722"/>
            <pc:sldLayoutMk cId="3512529896" sldId="2147483721"/>
          </pc:sldLayoutMkLst>
        </pc:sldLayoutChg>
      </pc:sldMasterChg>
    </pc:docChg>
  </pc:docChgLst>
  <pc:docChgLst>
    <pc:chgData name="Gordon, Nathaniel T" userId="140d8547-e391-4763-8306-26a4ad790e86" providerId="ADAL" clId="{3462F51C-03B3-4D53-AF14-DA5154494A8F}"/>
    <pc:docChg chg="undo custSel addSld delSld modSld">
      <pc:chgData name="Gordon, Nathaniel T" userId="140d8547-e391-4763-8306-26a4ad790e86" providerId="ADAL" clId="{3462F51C-03B3-4D53-AF14-DA5154494A8F}" dt="2024-02-02T17:01:31.395" v="1881" actId="21"/>
      <pc:docMkLst>
        <pc:docMk/>
      </pc:docMkLst>
      <pc:sldChg chg="modSp mod">
        <pc:chgData name="Gordon, Nathaniel T" userId="140d8547-e391-4763-8306-26a4ad790e86" providerId="ADAL" clId="{3462F51C-03B3-4D53-AF14-DA5154494A8F}" dt="2024-01-30T19:45:13.643" v="1086" actId="20577"/>
        <pc:sldMkLst>
          <pc:docMk/>
          <pc:sldMk cId="4155831018" sldId="256"/>
        </pc:sldMkLst>
        <pc:spChg chg="mod">
          <ac:chgData name="Gordon, Nathaniel T" userId="140d8547-e391-4763-8306-26a4ad790e86" providerId="ADAL" clId="{3462F51C-03B3-4D53-AF14-DA5154494A8F}" dt="2024-01-30T19:45:13.643" v="1086" actId="20577"/>
          <ac:spMkLst>
            <pc:docMk/>
            <pc:sldMk cId="4155831018" sldId="256"/>
            <ac:spMk id="13" creationId="{A24BF603-54B5-AD1A-B8F6-FB584A472E67}"/>
          </ac:spMkLst>
        </pc:spChg>
      </pc:sldChg>
      <pc:sldChg chg="addSp delSp modSp mod delAnim modAnim">
        <pc:chgData name="Gordon, Nathaniel T" userId="140d8547-e391-4763-8306-26a4ad790e86" providerId="ADAL" clId="{3462F51C-03B3-4D53-AF14-DA5154494A8F}" dt="2024-02-02T16:02:04.079" v="1484"/>
        <pc:sldMkLst>
          <pc:docMk/>
          <pc:sldMk cId="1454957778" sldId="257"/>
        </pc:sldMkLst>
        <pc:spChg chg="add del mod">
          <ac:chgData name="Gordon, Nathaniel T" userId="140d8547-e391-4763-8306-26a4ad790e86" providerId="ADAL" clId="{3462F51C-03B3-4D53-AF14-DA5154494A8F}" dt="2024-02-02T16:02:04.064" v="1476"/>
          <ac:spMkLst>
            <pc:docMk/>
            <pc:sldMk cId="1454957778" sldId="257"/>
            <ac:spMk id="16" creationId="{3A054072-6A87-5AD6-3A36-D0A753FCE602}"/>
          </ac:spMkLst>
        </pc:spChg>
        <pc:spChg chg="add del mod">
          <ac:chgData name="Gordon, Nathaniel T" userId="140d8547-e391-4763-8306-26a4ad790e86" providerId="ADAL" clId="{3462F51C-03B3-4D53-AF14-DA5154494A8F}" dt="2024-02-02T16:02:04.064" v="1478"/>
          <ac:spMkLst>
            <pc:docMk/>
            <pc:sldMk cId="1454957778" sldId="257"/>
            <ac:spMk id="17" creationId="{3B644383-E0FE-EF3C-0971-33B1950BA389}"/>
          </ac:spMkLst>
        </pc:spChg>
        <pc:spChg chg="add del mod">
          <ac:chgData name="Gordon, Nathaniel T" userId="140d8547-e391-4763-8306-26a4ad790e86" providerId="ADAL" clId="{3462F51C-03B3-4D53-AF14-DA5154494A8F}" dt="2024-02-02T16:02:04.064" v="1480"/>
          <ac:spMkLst>
            <pc:docMk/>
            <pc:sldMk cId="1454957778" sldId="257"/>
            <ac:spMk id="18" creationId="{4BF74DBB-8B5C-8479-761D-81FFF7672533}"/>
          </ac:spMkLst>
        </pc:spChg>
        <pc:spChg chg="add del mod">
          <ac:chgData name="Gordon, Nathaniel T" userId="140d8547-e391-4763-8306-26a4ad790e86" providerId="ADAL" clId="{3462F51C-03B3-4D53-AF14-DA5154494A8F}" dt="2024-02-02T16:02:04.079" v="1482"/>
          <ac:spMkLst>
            <pc:docMk/>
            <pc:sldMk cId="1454957778" sldId="257"/>
            <ac:spMk id="19" creationId="{8CBEE290-EAEF-140D-1E81-89A90C4283C7}"/>
          </ac:spMkLst>
        </pc:spChg>
        <pc:spChg chg="add del mod">
          <ac:chgData name="Gordon, Nathaniel T" userId="140d8547-e391-4763-8306-26a4ad790e86" providerId="ADAL" clId="{3462F51C-03B3-4D53-AF14-DA5154494A8F}" dt="2024-02-02T16:02:04.079" v="1484"/>
          <ac:spMkLst>
            <pc:docMk/>
            <pc:sldMk cId="1454957778" sldId="257"/>
            <ac:spMk id="20" creationId="{DFEFF488-9B3A-9FE3-4023-78D0A477E8D5}"/>
          </ac:spMkLst>
        </pc:spChg>
        <pc:spChg chg="mod">
          <ac:chgData name="Gordon, Nathaniel T" userId="140d8547-e391-4763-8306-26a4ad790e86" providerId="ADAL" clId="{3462F51C-03B3-4D53-AF14-DA5154494A8F}" dt="2024-01-25T17:36:43.863" v="573" actId="27636"/>
          <ac:spMkLst>
            <pc:docMk/>
            <pc:sldMk cId="1454957778" sldId="257"/>
            <ac:spMk id="60" creationId="{A60298E8-8275-5A86-54F3-8DEF198D2F42}"/>
          </ac:spMkLst>
        </pc:spChg>
        <pc:picChg chg="del mod">
          <ac:chgData name="Gordon, Nathaniel T" userId="140d8547-e391-4763-8306-26a4ad790e86" providerId="ADAL" clId="{3462F51C-03B3-4D53-AF14-DA5154494A8F}" dt="2024-01-25T17:34:39.621" v="421" actId="21"/>
          <ac:picMkLst>
            <pc:docMk/>
            <pc:sldMk cId="1454957778" sldId="257"/>
            <ac:picMk id="3" creationId="{4E09DD79-9B12-9FC2-8CB2-E4C83694B5AB}"/>
          </ac:picMkLst>
        </pc:picChg>
        <pc:picChg chg="add mod">
          <ac:chgData name="Gordon, Nathaniel T" userId="140d8547-e391-4763-8306-26a4ad790e86" providerId="ADAL" clId="{3462F51C-03B3-4D53-AF14-DA5154494A8F}" dt="2024-01-25T17:32:32.197" v="339" actId="1076"/>
          <ac:picMkLst>
            <pc:docMk/>
            <pc:sldMk cId="1454957778" sldId="257"/>
            <ac:picMk id="4" creationId="{64C72B5B-3BE0-9F0A-42DF-8BF72E81D2DC}"/>
          </ac:picMkLst>
        </pc:picChg>
        <pc:picChg chg="mod">
          <ac:chgData name="Gordon, Nathaniel T" userId="140d8547-e391-4763-8306-26a4ad790e86" providerId="ADAL" clId="{3462F51C-03B3-4D53-AF14-DA5154494A8F}" dt="2024-01-25T17:35:06.316" v="431" actId="1076"/>
          <ac:picMkLst>
            <pc:docMk/>
            <pc:sldMk cId="1454957778" sldId="257"/>
            <ac:picMk id="6" creationId="{5D3DDE50-8F00-B3A0-2D12-1BC0D718AA93}"/>
          </ac:picMkLst>
        </pc:picChg>
        <pc:picChg chg="mod">
          <ac:chgData name="Gordon, Nathaniel T" userId="140d8547-e391-4763-8306-26a4ad790e86" providerId="ADAL" clId="{3462F51C-03B3-4D53-AF14-DA5154494A8F}" dt="2024-01-25T17:36:47.723" v="575" actId="1076"/>
          <ac:picMkLst>
            <pc:docMk/>
            <pc:sldMk cId="1454957778" sldId="257"/>
            <ac:picMk id="8" creationId="{E9E9987E-B60F-832F-304E-E0C7408EB5B3}"/>
          </ac:picMkLst>
        </pc:picChg>
        <pc:picChg chg="add mod">
          <ac:chgData name="Gordon, Nathaniel T" userId="140d8547-e391-4763-8306-26a4ad790e86" providerId="ADAL" clId="{3462F51C-03B3-4D53-AF14-DA5154494A8F}" dt="2024-01-25T17:35:06.316" v="431" actId="1076"/>
          <ac:picMkLst>
            <pc:docMk/>
            <pc:sldMk cId="1454957778" sldId="257"/>
            <ac:picMk id="9" creationId="{41DACCB0-5AF7-58DF-C82D-079F6650A0AB}"/>
          </ac:picMkLst>
        </pc:picChg>
        <pc:picChg chg="del mod">
          <ac:chgData name="Gordon, Nathaniel T" userId="140d8547-e391-4763-8306-26a4ad790e86" providerId="ADAL" clId="{3462F51C-03B3-4D53-AF14-DA5154494A8F}" dt="2024-01-25T17:34:41.267" v="422" actId="21"/>
          <ac:picMkLst>
            <pc:docMk/>
            <pc:sldMk cId="1454957778" sldId="257"/>
            <ac:picMk id="10" creationId="{4A61D5F6-5CDF-5767-0EFA-F63F5E075422}"/>
          </ac:picMkLst>
        </pc:picChg>
        <pc:picChg chg="add mod">
          <ac:chgData name="Gordon, Nathaniel T" userId="140d8547-e391-4763-8306-26a4ad790e86" providerId="ADAL" clId="{3462F51C-03B3-4D53-AF14-DA5154494A8F}" dt="2024-01-25T17:35:06.316" v="431" actId="1076"/>
          <ac:picMkLst>
            <pc:docMk/>
            <pc:sldMk cId="1454957778" sldId="257"/>
            <ac:picMk id="12" creationId="{BDBF630C-1529-FCCD-6995-2604EA36C95B}"/>
          </ac:picMkLst>
        </pc:picChg>
        <pc:picChg chg="add mod">
          <ac:chgData name="Gordon, Nathaniel T" userId="140d8547-e391-4763-8306-26a4ad790e86" providerId="ADAL" clId="{3462F51C-03B3-4D53-AF14-DA5154494A8F}" dt="2024-01-25T17:36:51.066" v="576" actId="1076"/>
          <ac:picMkLst>
            <pc:docMk/>
            <pc:sldMk cId="1454957778" sldId="257"/>
            <ac:picMk id="15" creationId="{45939A14-D487-D0D1-72C8-EBE60BB40ACB}"/>
          </ac:picMkLst>
        </pc:picChg>
      </pc:sldChg>
      <pc:sldChg chg="modSp mod">
        <pc:chgData name="Gordon, Nathaniel T" userId="140d8547-e391-4763-8306-26a4ad790e86" providerId="ADAL" clId="{3462F51C-03B3-4D53-AF14-DA5154494A8F}" dt="2024-01-30T17:09:55.696" v="1008" actId="20577"/>
        <pc:sldMkLst>
          <pc:docMk/>
          <pc:sldMk cId="4260021894" sldId="258"/>
        </pc:sldMkLst>
        <pc:spChg chg="mod">
          <ac:chgData name="Gordon, Nathaniel T" userId="140d8547-e391-4763-8306-26a4ad790e86" providerId="ADAL" clId="{3462F51C-03B3-4D53-AF14-DA5154494A8F}" dt="2024-01-30T17:09:55.696" v="1008" actId="20577"/>
          <ac:spMkLst>
            <pc:docMk/>
            <pc:sldMk cId="4260021894" sldId="258"/>
            <ac:spMk id="60" creationId="{A60298E8-8275-5A86-54F3-8DEF198D2F42}"/>
          </ac:spMkLst>
        </pc:spChg>
      </pc:sldChg>
      <pc:sldChg chg="addSp delSp modSp mod modAnim modNotesTx">
        <pc:chgData name="Gordon, Nathaniel T" userId="140d8547-e391-4763-8306-26a4ad790e86" providerId="ADAL" clId="{3462F51C-03B3-4D53-AF14-DA5154494A8F}" dt="2024-02-02T17:01:31.395" v="1881" actId="21"/>
        <pc:sldMkLst>
          <pc:docMk/>
          <pc:sldMk cId="1717740997" sldId="259"/>
        </pc:sldMkLst>
        <pc:spChg chg="del">
          <ac:chgData name="Gordon, Nathaniel T" userId="140d8547-e391-4763-8306-26a4ad790e86" providerId="ADAL" clId="{3462F51C-03B3-4D53-AF14-DA5154494A8F}" dt="2024-02-02T17:01:31.395" v="1881" actId="21"/>
          <ac:spMkLst>
            <pc:docMk/>
            <pc:sldMk cId="1717740997" sldId="259"/>
            <ac:spMk id="10" creationId="{DDC50B85-C862-3D13-BCB1-C70E672C0105}"/>
          </ac:spMkLst>
        </pc:spChg>
        <pc:picChg chg="add mod">
          <ac:chgData name="Gordon, Nathaniel T" userId="140d8547-e391-4763-8306-26a4ad790e86" providerId="ADAL" clId="{3462F51C-03B3-4D53-AF14-DA5154494A8F}" dt="2024-01-25T17:28:32.190" v="85" actId="1076"/>
          <ac:picMkLst>
            <pc:docMk/>
            <pc:sldMk cId="1717740997" sldId="259"/>
            <ac:picMk id="3" creationId="{533BD9A7-D3DD-2E50-D971-5A4B7CF79E57}"/>
          </ac:picMkLst>
        </pc:picChg>
        <pc:picChg chg="add mod">
          <ac:chgData name="Gordon, Nathaniel T" userId="140d8547-e391-4763-8306-26a4ad790e86" providerId="ADAL" clId="{3462F51C-03B3-4D53-AF14-DA5154494A8F}" dt="2024-01-25T18:03:46.690" v="889" actId="14100"/>
          <ac:picMkLst>
            <pc:docMk/>
            <pc:sldMk cId="1717740997" sldId="259"/>
            <ac:picMk id="6" creationId="{C98F5B93-04FF-F71C-EBBD-59D9C322A689}"/>
          </ac:picMkLst>
        </pc:picChg>
      </pc:sldChg>
      <pc:sldChg chg="addSp modSp mod modTransition modAnim">
        <pc:chgData name="Gordon, Nathaniel T" userId="140d8547-e391-4763-8306-26a4ad790e86" providerId="ADAL" clId="{3462F51C-03B3-4D53-AF14-DA5154494A8F}" dt="2024-02-02T17:01:01.484" v="1869" actId="27636"/>
        <pc:sldMkLst>
          <pc:docMk/>
          <pc:sldMk cId="3411594508" sldId="260"/>
        </pc:sldMkLst>
        <pc:spChg chg="mod">
          <ac:chgData name="Gordon, Nathaniel T" userId="140d8547-e391-4763-8306-26a4ad790e86" providerId="ADAL" clId="{3462F51C-03B3-4D53-AF14-DA5154494A8F}" dt="2024-02-02T17:01:01.484" v="1869" actId="27636"/>
          <ac:spMkLst>
            <pc:docMk/>
            <pc:sldMk cId="3411594508" sldId="260"/>
            <ac:spMk id="10" creationId="{DDC50B85-C862-3D13-BCB1-C70E672C0105}"/>
          </ac:spMkLst>
        </pc:spChg>
        <pc:picChg chg="add mod">
          <ac:chgData name="Gordon, Nathaniel T" userId="140d8547-e391-4763-8306-26a4ad790e86" providerId="ADAL" clId="{3462F51C-03B3-4D53-AF14-DA5154494A8F}" dt="2024-01-25T17:46:15.786" v="741" actId="1076"/>
          <ac:picMkLst>
            <pc:docMk/>
            <pc:sldMk cId="3411594508" sldId="260"/>
            <ac:picMk id="3" creationId="{308760DD-19E6-5D07-4FCD-E98B21F09B45}"/>
          </ac:picMkLst>
        </pc:picChg>
        <pc:picChg chg="add mod">
          <ac:chgData name="Gordon, Nathaniel T" userId="140d8547-e391-4763-8306-26a4ad790e86" providerId="ADAL" clId="{3462F51C-03B3-4D53-AF14-DA5154494A8F}" dt="2024-01-25T17:46:46.830" v="746" actId="1076"/>
          <ac:picMkLst>
            <pc:docMk/>
            <pc:sldMk cId="3411594508" sldId="260"/>
            <ac:picMk id="6" creationId="{3FA06E75-B238-592D-DFF2-AF4AB892758A}"/>
          </ac:picMkLst>
        </pc:picChg>
      </pc:sldChg>
      <pc:sldChg chg="addSp modSp add del mod">
        <pc:chgData name="Gordon, Nathaniel T" userId="140d8547-e391-4763-8306-26a4ad790e86" providerId="ADAL" clId="{3462F51C-03B3-4D53-AF14-DA5154494A8F}" dt="2024-01-31T17:42:03.951" v="1087" actId="2696"/>
        <pc:sldMkLst>
          <pc:docMk/>
          <pc:sldMk cId="336570197" sldId="261"/>
        </pc:sldMkLst>
        <pc:spChg chg="mod">
          <ac:chgData name="Gordon, Nathaniel T" userId="140d8547-e391-4763-8306-26a4ad790e86" providerId="ADAL" clId="{3462F51C-03B3-4D53-AF14-DA5154494A8F}" dt="2024-01-30T17:07:39.244" v="919" actId="20577"/>
          <ac:spMkLst>
            <pc:docMk/>
            <pc:sldMk cId="336570197" sldId="261"/>
            <ac:spMk id="10" creationId="{DDC50B85-C862-3D13-BCB1-C70E672C0105}"/>
          </ac:spMkLst>
        </pc:spChg>
        <pc:picChg chg="add mod">
          <ac:chgData name="Gordon, Nathaniel T" userId="140d8547-e391-4763-8306-26a4ad790e86" providerId="ADAL" clId="{3462F51C-03B3-4D53-AF14-DA5154494A8F}" dt="2024-01-25T17:44:38.987" v="636" actId="1076"/>
          <ac:picMkLst>
            <pc:docMk/>
            <pc:sldMk cId="336570197" sldId="261"/>
            <ac:picMk id="3" creationId="{B39927AE-3613-4D56-CB11-EDAA533DF599}"/>
          </ac:picMkLst>
        </pc:picChg>
      </pc:sldChg>
      <pc:sldChg chg="addSp delSp modSp add mod">
        <pc:chgData name="Gordon, Nathaniel T" userId="140d8547-e391-4763-8306-26a4ad790e86" providerId="ADAL" clId="{3462F51C-03B3-4D53-AF14-DA5154494A8F}" dt="2024-02-02T17:01:21.645" v="1880" actId="27636"/>
        <pc:sldMkLst>
          <pc:docMk/>
          <pc:sldMk cId="353470941" sldId="262"/>
        </pc:sldMkLst>
        <pc:spChg chg="mod">
          <ac:chgData name="Gordon, Nathaniel T" userId="140d8547-e391-4763-8306-26a4ad790e86" providerId="ADAL" clId="{3462F51C-03B3-4D53-AF14-DA5154494A8F}" dt="2024-02-02T17:01:21.645" v="1880" actId="27636"/>
          <ac:spMkLst>
            <pc:docMk/>
            <pc:sldMk cId="353470941" sldId="262"/>
            <ac:spMk id="10" creationId="{DDC50B85-C862-3D13-BCB1-C70E672C0105}"/>
          </ac:spMkLst>
        </pc:spChg>
        <pc:picChg chg="del">
          <ac:chgData name="Gordon, Nathaniel T" userId="140d8547-e391-4763-8306-26a4ad790e86" providerId="ADAL" clId="{3462F51C-03B3-4D53-AF14-DA5154494A8F}" dt="2024-01-25T17:48:03.526" v="751" actId="21"/>
          <ac:picMkLst>
            <pc:docMk/>
            <pc:sldMk cId="353470941" sldId="262"/>
            <ac:picMk id="3" creationId="{533BD9A7-D3DD-2E50-D971-5A4B7CF79E57}"/>
          </ac:picMkLst>
        </pc:picChg>
        <pc:picChg chg="add del mod">
          <ac:chgData name="Gordon, Nathaniel T" userId="140d8547-e391-4763-8306-26a4ad790e86" providerId="ADAL" clId="{3462F51C-03B3-4D53-AF14-DA5154494A8F}" dt="2024-01-31T18:36:37.361" v="1092" actId="21"/>
          <ac:picMkLst>
            <pc:docMk/>
            <pc:sldMk cId="353470941" sldId="262"/>
            <ac:picMk id="3" creationId="{C4F6E96E-F59F-402F-5C18-5C516FC106DE}"/>
          </ac:picMkLst>
        </pc:picChg>
        <pc:picChg chg="add mod">
          <ac:chgData name="Gordon, Nathaniel T" userId="140d8547-e391-4763-8306-26a4ad790e86" providerId="ADAL" clId="{3462F51C-03B3-4D53-AF14-DA5154494A8F}" dt="2024-01-31T18:37:38.850" v="1099" actId="1076"/>
          <ac:picMkLst>
            <pc:docMk/>
            <pc:sldMk cId="353470941" sldId="262"/>
            <ac:picMk id="6" creationId="{2DFCF709-42AE-7A05-ACF3-2064DD7231B8}"/>
          </ac:picMkLst>
        </pc:picChg>
      </pc:sldChg>
      <pc:sldChg chg="addSp delSp add mod delAnim modNotesTx">
        <pc:chgData name="Gordon, Nathaniel T" userId="140d8547-e391-4763-8306-26a4ad790e86" providerId="ADAL" clId="{3462F51C-03B3-4D53-AF14-DA5154494A8F}" dt="2024-02-02T16:57:44.752" v="1730" actId="21"/>
        <pc:sldMkLst>
          <pc:docMk/>
          <pc:sldMk cId="2957711944" sldId="263"/>
        </pc:sldMkLst>
        <pc:spChg chg="del">
          <ac:chgData name="Gordon, Nathaniel T" userId="140d8547-e391-4763-8306-26a4ad790e86" providerId="ADAL" clId="{3462F51C-03B3-4D53-AF14-DA5154494A8F}" dt="2024-01-30T17:07:58.128" v="923" actId="21"/>
          <ac:spMkLst>
            <pc:docMk/>
            <pc:sldMk cId="2957711944" sldId="263"/>
            <ac:spMk id="10" creationId="{DDC50B85-C862-3D13-BCB1-C70E672C0105}"/>
          </ac:spMkLst>
        </pc:spChg>
        <pc:picChg chg="del">
          <ac:chgData name="Gordon, Nathaniel T" userId="140d8547-e391-4763-8306-26a4ad790e86" providerId="ADAL" clId="{3462F51C-03B3-4D53-AF14-DA5154494A8F}" dt="2024-01-30T17:07:54.123" v="922" actId="21"/>
          <ac:picMkLst>
            <pc:docMk/>
            <pc:sldMk cId="2957711944" sldId="263"/>
            <ac:picMk id="3" creationId="{533BD9A7-D3DD-2E50-D971-5A4B7CF79E57}"/>
          </ac:picMkLst>
        </pc:picChg>
        <pc:picChg chg="add">
          <ac:chgData name="Gordon, Nathaniel T" userId="140d8547-e391-4763-8306-26a4ad790e86" providerId="ADAL" clId="{3462F51C-03B3-4D53-AF14-DA5154494A8F}" dt="2024-02-02T16:57:40.946" v="1729" actId="22"/>
          <ac:picMkLst>
            <pc:docMk/>
            <pc:sldMk cId="2957711944" sldId="263"/>
            <ac:picMk id="3" creationId="{72E812BE-BCB5-DDD5-1E39-90B7ECE983BF}"/>
          </ac:picMkLst>
        </pc:picChg>
        <pc:picChg chg="add del">
          <ac:chgData name="Gordon, Nathaniel T" userId="140d8547-e391-4763-8306-26a4ad790e86" providerId="ADAL" clId="{3462F51C-03B3-4D53-AF14-DA5154494A8F}" dt="2024-02-02T16:57:44.752" v="1730" actId="21"/>
          <ac:picMkLst>
            <pc:docMk/>
            <pc:sldMk cId="2957711944" sldId="263"/>
            <ac:picMk id="4" creationId="{91941F28-E981-94B0-C3FA-1081E516B3DD}"/>
          </ac:picMkLst>
        </pc:picChg>
        <pc:picChg chg="del">
          <ac:chgData name="Gordon, Nathaniel T" userId="140d8547-e391-4763-8306-26a4ad790e86" providerId="ADAL" clId="{3462F51C-03B3-4D53-AF14-DA5154494A8F}" dt="2024-01-30T17:07:51.242" v="921" actId="21"/>
          <ac:picMkLst>
            <pc:docMk/>
            <pc:sldMk cId="2957711944" sldId="263"/>
            <ac:picMk id="6" creationId="{C98F5B93-04FF-F71C-EBBD-59D9C322A689}"/>
          </ac:picMkLst>
        </pc:picChg>
      </pc:sldChg>
      <pc:sldChg chg="addSp delSp modSp add mod modAnim">
        <pc:chgData name="Gordon, Nathaniel T" userId="140d8547-e391-4763-8306-26a4ad790e86" providerId="ADAL" clId="{3462F51C-03B3-4D53-AF14-DA5154494A8F}" dt="2024-02-02T17:01:09.735" v="1874" actId="404"/>
        <pc:sldMkLst>
          <pc:docMk/>
          <pc:sldMk cId="1957524338" sldId="264"/>
        </pc:sldMkLst>
        <pc:spChg chg="mod">
          <ac:chgData name="Gordon, Nathaniel T" userId="140d8547-e391-4763-8306-26a4ad790e86" providerId="ADAL" clId="{3462F51C-03B3-4D53-AF14-DA5154494A8F}" dt="2024-02-02T17:01:09.735" v="1874" actId="404"/>
          <ac:spMkLst>
            <pc:docMk/>
            <pc:sldMk cId="1957524338" sldId="264"/>
            <ac:spMk id="10" creationId="{DDC50B85-C862-3D13-BCB1-C70E672C0105}"/>
          </ac:spMkLst>
        </pc:spChg>
        <pc:picChg chg="add del">
          <ac:chgData name="Gordon, Nathaniel T" userId="140d8547-e391-4763-8306-26a4ad790e86" providerId="ADAL" clId="{3462F51C-03B3-4D53-AF14-DA5154494A8F}" dt="2024-02-01T19:14:04.524" v="1257" actId="21"/>
          <ac:picMkLst>
            <pc:docMk/>
            <pc:sldMk cId="1957524338" sldId="264"/>
            <ac:picMk id="3" creationId="{308760DD-19E6-5D07-4FCD-E98B21F09B45}"/>
          </ac:picMkLst>
        </pc:picChg>
        <pc:picChg chg="ord">
          <ac:chgData name="Gordon, Nathaniel T" userId="140d8547-e391-4763-8306-26a4ad790e86" providerId="ADAL" clId="{3462F51C-03B3-4D53-AF14-DA5154494A8F}" dt="2024-02-01T19:14:11.590" v="1260" actId="171"/>
          <ac:picMkLst>
            <pc:docMk/>
            <pc:sldMk cId="1957524338" sldId="264"/>
            <ac:picMk id="5" creationId="{5CD4EB84-13E0-6C35-2098-086C524F8755}"/>
          </ac:picMkLst>
        </pc:picChg>
        <pc:picChg chg="mod ord">
          <ac:chgData name="Gordon, Nathaniel T" userId="140d8547-e391-4763-8306-26a4ad790e86" providerId="ADAL" clId="{3462F51C-03B3-4D53-AF14-DA5154494A8F}" dt="2024-02-01T19:14:03.493" v="1256" actId="167"/>
          <ac:picMkLst>
            <pc:docMk/>
            <pc:sldMk cId="1957524338" sldId="264"/>
            <ac:picMk id="6" creationId="{3FA06E75-B238-592D-DFF2-AF4AB892758A}"/>
          </ac:picMkLst>
        </pc:picChg>
      </pc:sldChg>
      <pc:sldChg chg="delSp modSp add del mod delAnim">
        <pc:chgData name="Gordon, Nathaniel T" userId="140d8547-e391-4763-8306-26a4ad790e86" providerId="ADAL" clId="{3462F51C-03B3-4D53-AF14-DA5154494A8F}" dt="2024-02-01T19:12:30.734" v="1202" actId="2696"/>
        <pc:sldMkLst>
          <pc:docMk/>
          <pc:sldMk cId="2907083133" sldId="264"/>
        </pc:sldMkLst>
        <pc:spChg chg="mod">
          <ac:chgData name="Gordon, Nathaniel T" userId="140d8547-e391-4763-8306-26a4ad790e86" providerId="ADAL" clId="{3462F51C-03B3-4D53-AF14-DA5154494A8F}" dt="2024-02-01T19:11:47.987" v="1142" actId="21"/>
          <ac:spMkLst>
            <pc:docMk/>
            <pc:sldMk cId="2907083133" sldId="264"/>
            <ac:spMk id="10" creationId="{DDC50B85-C862-3D13-BCB1-C70E672C0105}"/>
          </ac:spMkLst>
        </pc:spChg>
        <pc:picChg chg="del">
          <ac:chgData name="Gordon, Nathaniel T" userId="140d8547-e391-4763-8306-26a4ad790e86" providerId="ADAL" clId="{3462F51C-03B3-4D53-AF14-DA5154494A8F}" dt="2024-02-01T19:11:28.562" v="1103" actId="21"/>
          <ac:picMkLst>
            <pc:docMk/>
            <pc:sldMk cId="2907083133" sldId="264"/>
            <ac:picMk id="3" creationId="{308760DD-19E6-5D07-4FCD-E98B21F09B45}"/>
          </ac:picMkLst>
        </pc:picChg>
        <pc:picChg chg="del">
          <ac:chgData name="Gordon, Nathaniel T" userId="140d8547-e391-4763-8306-26a4ad790e86" providerId="ADAL" clId="{3462F51C-03B3-4D53-AF14-DA5154494A8F}" dt="2024-02-01T19:11:18.061" v="1102" actId="21"/>
          <ac:picMkLst>
            <pc:docMk/>
            <pc:sldMk cId="2907083133" sldId="264"/>
            <ac:picMk id="6" creationId="{3FA06E75-B238-592D-DFF2-AF4AB892758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A5C34F-ADE1-4BAB-B7CB-70F2DF0FB1BD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0C0AD-C9F0-4BA7-91B6-ACAB8C9CE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862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0C0AD-C9F0-4BA7-91B6-ACAB8C9CEC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71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Incorporate an easy-to-use web application for new and experienced players to use to their benefit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0C0AD-C9F0-4BA7-91B6-ACAB8C9CEC2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862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Showcase victory types that particular leader and civ is geared towards, the World Wonders you should prioritize building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0C0AD-C9F0-4BA7-91B6-ACAB8C9CEC2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904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C36C6-1FAB-0212-C600-788F9C98D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CBBB77-7125-5881-DEB2-626046B64F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10B39-AD06-CEBF-B9ED-9C176A095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2/2/2024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BA12E-96E5-9D65-ED67-DCD2E574C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09048-7DF4-F6ED-A1DC-AA5D11749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95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6C959-C3B5-4CE5-0307-FBBF25D4C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5DEF48-1E55-DCA0-716B-266798B4FF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EACC5-34F5-7500-6E6C-C2CAF5760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D8E94-B94B-FEDF-936F-5D0A0795F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11DC9-AFBE-04C4-D4DC-5500CDA1A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106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5F67C0-EF3F-01DF-43DA-87AD12E469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1AA54C-C811-2E5F-39A6-269D84BE8F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6E49C-73D0-5157-3339-3C610B2ED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99DC3-38C8-0968-B0EC-33914902E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B6717-84C5-6793-70A3-0188CD8D9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435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8AAEC-DFB8-CAC8-7439-30929B9C8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39E72-6F8E-2199-85BE-32EAB50D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8A742-944B-788F-BD81-6B041A486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C6D9FD-9777-695B-FBCF-0D1C4A329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CB488-CAD1-9E03-9939-EC0302870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238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16853-8E80-3761-ACA3-837154F5B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A031A-BA45-E651-17B5-719118987B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9313E-7DE7-30FB-5948-6B1910DDE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180B9-A905-B37F-245B-B86A21A43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07B7-2B4C-B75B-EDF5-A8B97573B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629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A382D-33A4-4B93-FD65-A7C77A9CC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9768D-9E8D-47D5-EC87-9A67E8E550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7869B2-6DB6-B086-0975-33ED80959D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49E621-71FC-9E86-25EB-B60556798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B1A95-217A-0CAE-752A-468F8477B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0E1B75-E5A4-F9CB-C65E-318CA8EDF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96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7FE7F-ECAE-F7C4-61F5-4B7E00145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F61D5-58DC-4AE9-505A-A275B9967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706C1A-8CC7-2A12-8132-E046F6814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4D75C-8C5C-F5A5-627E-24C778F579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E02B8D-84EB-442A-D07D-CDE7AB5EEC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2F743E-329D-7ED7-9471-F5871065A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CC1F4E-09A0-BD0B-95D5-E656B157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7C849E-B814-8C73-554B-55982E4D4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69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2FDA8-771D-C06A-E367-0C4D1CD97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41D36B-0F94-FE0A-B960-E619D9CEF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A76392-FA0E-3D65-C254-F30BDCF88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366B6E-40EA-B232-F67B-465E53620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662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710A0E-FD76-82A3-A1E3-936A22C94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5609BA-3773-DBBE-00C6-144A3548F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29935-7BB5-F061-3009-32B2A7520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467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1E3DB-BE5C-9A0D-AADF-AC75B5662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E4577-99AC-B649-6240-FF785EFD2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889A58-B820-A494-C204-0CA662D7B5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8B20E-0B6E-170A-44FD-76A45E364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1E3BE9-938C-B950-5D4D-1CE9288B8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F11363-6276-2DB4-19CC-47FEE2A52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27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4B74-C6C9-5BF4-DA62-72D80330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86D194-EF7E-C433-DC01-833620AC86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8BD29D-C861-7BB8-C912-8D412E695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E2A843-2A21-18AF-CACB-0417E3BCC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F874D-147D-0F95-26D2-20E939566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5B3DA0-E399-7594-D574-399B8D405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62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B2E96C-295A-39EB-14D9-3848CC9DE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F1EE1-2D5E-279B-B19A-7F15ED2B5B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87B8E-82D2-854B-83C1-871A65F09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C3BD54-29B9-3D42-B178-776ED395AA85}" type="datetimeFigureOut">
              <a:rPr lang="en-US" smtClean="0"/>
              <a:pPr/>
              <a:t>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2EEAA-0371-5049-BCFE-50B4701E57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9BFF2-003F-9D8B-0510-D9F35CCCD0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240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uple of men in front of a city&#10;&#10;Description automatically generated">
            <a:extLst>
              <a:ext uri="{FF2B5EF4-FFF2-40B4-BE49-F238E27FC236}">
                <a16:creationId xmlns:a16="http://schemas.microsoft.com/office/drawing/2014/main" id="{5CD4EB84-13E0-6C35-2098-086C524F87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A24BF603-54B5-AD1A-B8F6-FB584A472E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Civilization VI Guide Website</a:t>
            </a:r>
          </a:p>
        </p:txBody>
      </p:sp>
      <p:sp>
        <p:nvSpPr>
          <p:cNvPr id="60" name="Subtitle 59">
            <a:extLst>
              <a:ext uri="{FF2B5EF4-FFF2-40B4-BE49-F238E27FC236}">
                <a16:creationId xmlns:a16="http://schemas.microsoft.com/office/drawing/2014/main" id="{A60298E8-8275-5A86-54F3-8DEF198D2F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Nathaniel Gordon</a:t>
            </a:r>
          </a:p>
        </p:txBody>
      </p:sp>
    </p:spTree>
    <p:extLst>
      <p:ext uri="{BB962C8B-B14F-4D97-AF65-F5344CB8AC3E}">
        <p14:creationId xmlns:p14="http://schemas.microsoft.com/office/powerpoint/2010/main" val="4155831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uple of men in front of a city&#10;&#10;Description automatically generated">
            <a:extLst>
              <a:ext uri="{FF2B5EF4-FFF2-40B4-BE49-F238E27FC236}">
                <a16:creationId xmlns:a16="http://schemas.microsoft.com/office/drawing/2014/main" id="{5CD4EB84-13E0-6C35-2098-086C524F87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A24BF603-54B5-AD1A-B8F6-FB584A472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</a:t>
            </a:r>
          </a:p>
        </p:txBody>
      </p:sp>
      <p:sp>
        <p:nvSpPr>
          <p:cNvPr id="60" name="Subtitle 59">
            <a:extLst>
              <a:ext uri="{FF2B5EF4-FFF2-40B4-BE49-F238E27FC236}">
                <a16:creationId xmlns:a16="http://schemas.microsoft.com/office/drawing/2014/main" id="{A60298E8-8275-5A86-54F3-8DEF198D2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51698" cy="4351338"/>
          </a:xfrm>
        </p:spPr>
        <p:txBody>
          <a:bodyPr>
            <a:normAutofit/>
          </a:bodyPr>
          <a:lstStyle/>
          <a:p>
            <a:r>
              <a:rPr lang="en-US"/>
              <a:t>Turn-based strategy game</a:t>
            </a:r>
          </a:p>
          <a:p>
            <a:r>
              <a:rPr lang="en-US"/>
              <a:t>Select one of many empires throughout history</a:t>
            </a:r>
          </a:p>
          <a:p>
            <a:r>
              <a:rPr lang="en-US"/>
              <a:t>Different playstyles</a:t>
            </a:r>
          </a:p>
          <a:p>
            <a:pPr lvl="1"/>
            <a:r>
              <a:rPr lang="en-US"/>
              <a:t>Domination, science, culture, religion, and diplomacy</a:t>
            </a:r>
          </a:p>
        </p:txBody>
      </p:sp>
      <p:pic>
        <p:nvPicPr>
          <p:cNvPr id="6" name="Picture 5" descr="A yellow eye of horus symbol&#10;&#10;Description automatically generated">
            <a:extLst>
              <a:ext uri="{FF2B5EF4-FFF2-40B4-BE49-F238E27FC236}">
                <a16:creationId xmlns:a16="http://schemas.microsoft.com/office/drawing/2014/main" id="{5D3DDE50-8F00-B3A0-2D12-1BC0D718AA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905" y="4738915"/>
            <a:ext cx="943668" cy="943668"/>
          </a:xfrm>
          <a:prstGeom prst="rect">
            <a:avLst/>
          </a:prstGeom>
        </p:spPr>
      </p:pic>
      <p:pic>
        <p:nvPicPr>
          <p:cNvPr id="8" name="Picture 7" descr="A white shield with crossed arrows&#10;&#10;Description automatically generated">
            <a:extLst>
              <a:ext uri="{FF2B5EF4-FFF2-40B4-BE49-F238E27FC236}">
                <a16:creationId xmlns:a16="http://schemas.microsoft.com/office/drawing/2014/main" id="{E9E9987E-B60F-832F-304E-E0C7408EB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324" y="4735374"/>
            <a:ext cx="943905" cy="943905"/>
          </a:xfrm>
          <a:prstGeom prst="rect">
            <a:avLst/>
          </a:prstGeom>
        </p:spPr>
      </p:pic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64C72B5B-3BE0-9F0A-42DF-8BF72E81D2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078" y="365125"/>
            <a:ext cx="6358382" cy="3596092"/>
          </a:xfrm>
          <a:prstGeom prst="rect">
            <a:avLst/>
          </a:prstGeom>
        </p:spPr>
      </p:pic>
      <p:pic>
        <p:nvPicPr>
          <p:cNvPr id="9" name="Picture 8" descr="A red maple leaf on a white background&#10;&#10;Description automatically generated">
            <a:extLst>
              <a:ext uri="{FF2B5EF4-FFF2-40B4-BE49-F238E27FC236}">
                <a16:creationId xmlns:a16="http://schemas.microsoft.com/office/drawing/2014/main" id="{41DACCB0-5AF7-58DF-C82D-079F6650A0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317" y="4735374"/>
            <a:ext cx="946483" cy="946483"/>
          </a:xfrm>
          <a:prstGeom prst="rect">
            <a:avLst/>
          </a:prstGeom>
        </p:spPr>
      </p:pic>
      <p:pic>
        <p:nvPicPr>
          <p:cNvPr id="12" name="Picture 11" descr="A blue and green flower&#10;&#10;Description automatically generated">
            <a:extLst>
              <a:ext uri="{FF2B5EF4-FFF2-40B4-BE49-F238E27FC236}">
                <a16:creationId xmlns:a16="http://schemas.microsoft.com/office/drawing/2014/main" id="{BDBF630C-1529-FCCD-6995-2604EA36C9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805" y="4735374"/>
            <a:ext cx="946483" cy="946483"/>
          </a:xfrm>
          <a:prstGeom prst="rect">
            <a:avLst/>
          </a:prstGeom>
        </p:spPr>
      </p:pic>
      <p:pic>
        <p:nvPicPr>
          <p:cNvPr id="15" name="Picture 14" descr="A flag with a blue circle and a wave&#10;&#10;Description automatically generated">
            <a:extLst>
              <a:ext uri="{FF2B5EF4-FFF2-40B4-BE49-F238E27FC236}">
                <a16:creationId xmlns:a16="http://schemas.microsoft.com/office/drawing/2014/main" id="{45939A14-D487-D0D1-72C8-EBE60BB40A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378" y="4732796"/>
            <a:ext cx="946483" cy="94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57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uple of men in front of a city&#10;&#10;Description automatically generated">
            <a:extLst>
              <a:ext uri="{FF2B5EF4-FFF2-40B4-BE49-F238E27FC236}">
                <a16:creationId xmlns:a16="http://schemas.microsoft.com/office/drawing/2014/main" id="{5CD4EB84-13E0-6C35-2098-086C524F87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A24BF603-54B5-AD1A-B8F6-FB584A472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</a:t>
            </a:r>
          </a:p>
        </p:txBody>
      </p:sp>
      <p:sp>
        <p:nvSpPr>
          <p:cNvPr id="60" name="Subtitle 59">
            <a:extLst>
              <a:ext uri="{FF2B5EF4-FFF2-40B4-BE49-F238E27FC236}">
                <a16:creationId xmlns:a16="http://schemas.microsoft.com/office/drawing/2014/main" id="{A60298E8-8275-5A86-54F3-8DEF198D2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48075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Beginners can be overwhelmed</a:t>
            </a:r>
          </a:p>
          <a:p>
            <a:r>
              <a:rPr lang="en-US" dirty="0"/>
              <a:t>Information diarrhea</a:t>
            </a:r>
          </a:p>
          <a:p>
            <a:r>
              <a:rPr lang="en-US" dirty="0"/>
              <a:t>Don’t know what to build in-game</a:t>
            </a:r>
          </a:p>
          <a:p>
            <a:pPr lvl="1"/>
            <a:r>
              <a:rPr lang="en-US" dirty="0"/>
              <a:t>World wonders</a:t>
            </a:r>
          </a:p>
          <a:p>
            <a:pPr lvl="1"/>
            <a:r>
              <a:rPr lang="en-US" dirty="0"/>
              <a:t>Which districts to prioritize</a:t>
            </a:r>
          </a:p>
          <a:p>
            <a:r>
              <a:rPr lang="en-US" dirty="0"/>
              <a:t>In-game tutorial is helpful, but doesn’t go in depth</a:t>
            </a:r>
          </a:p>
          <a:p>
            <a:r>
              <a:rPr lang="en-US" dirty="0"/>
              <a:t>There are guides online</a:t>
            </a:r>
          </a:p>
          <a:p>
            <a:pPr lvl="1"/>
            <a:r>
              <a:rPr lang="en-US" dirty="0"/>
              <a:t>Want to put them all in one place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34F321CC-8F91-FF5D-591F-6E2F7A253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826" y="542924"/>
            <a:ext cx="2348433" cy="6010275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F55C29C9-E844-E801-6CF1-C74AACF88A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099" y="542925"/>
            <a:ext cx="2387436" cy="5972175"/>
          </a:xfrm>
          <a:prstGeom prst="rect">
            <a:avLst/>
          </a:prstGeom>
        </p:spPr>
      </p:pic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3DEF88A4-AAE8-5AA4-6A5D-4DBBBEF8E7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947" y="521475"/>
            <a:ext cx="2363946" cy="6060300"/>
          </a:xfrm>
          <a:prstGeom prst="rect">
            <a:avLst/>
          </a:prstGeom>
        </p:spPr>
      </p:pic>
      <p:pic>
        <p:nvPicPr>
          <p:cNvPr id="14" name="Content Placeholder 6" descr="A person with his hands covering his face&#10;&#10;Description automatically generated">
            <a:extLst>
              <a:ext uri="{FF2B5EF4-FFF2-40B4-BE49-F238E27FC236}">
                <a16:creationId xmlns:a16="http://schemas.microsoft.com/office/drawing/2014/main" id="{A030357B-B92E-4C7B-F236-DACA7A370E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516" y="1352474"/>
            <a:ext cx="5701284" cy="439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21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uple of men in front of a city&#10;&#10;Description automatically generated">
            <a:extLst>
              <a:ext uri="{FF2B5EF4-FFF2-40B4-BE49-F238E27FC236}">
                <a16:creationId xmlns:a16="http://schemas.microsoft.com/office/drawing/2014/main" id="{5CD4EB84-13E0-6C35-2098-086C524F87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A24BF603-54B5-AD1A-B8F6-FB584A472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3BD9A7-D3DD-2E50-D971-5A4B7CF79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536" y="1756817"/>
            <a:ext cx="7876927" cy="4420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8F5B93-04FF-F71C-EBBD-59D9C322A6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536" y="1756817"/>
            <a:ext cx="7867437" cy="44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40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uple of men in front of a city&#10;&#10;Description automatically generated">
            <a:extLst>
              <a:ext uri="{FF2B5EF4-FFF2-40B4-BE49-F238E27FC236}">
                <a16:creationId xmlns:a16="http://schemas.microsoft.com/office/drawing/2014/main" id="{5CD4EB84-13E0-6C35-2098-086C524F87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A24BF603-54B5-AD1A-B8F6-FB584A472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E812BE-BCB5-DDD5-1E39-90B7ECE98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561" y="0"/>
            <a:ext cx="4510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711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uple of men in front of a city&#10;&#10;Description automatically generated">
            <a:extLst>
              <a:ext uri="{FF2B5EF4-FFF2-40B4-BE49-F238E27FC236}">
                <a16:creationId xmlns:a16="http://schemas.microsoft.com/office/drawing/2014/main" id="{5CD4EB84-13E0-6C35-2098-086C524F87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A24BF603-54B5-AD1A-B8F6-FB584A472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DC50B85-C862-3D13-BCB1-C70E672C0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32123" cy="4351338"/>
          </a:xfrm>
        </p:spPr>
        <p:txBody>
          <a:bodyPr>
            <a:normAutofit/>
          </a:bodyPr>
          <a:lstStyle/>
          <a:p>
            <a:r>
              <a:rPr lang="en-US" sz="3600" dirty="0"/>
              <a:t>Utilize class-oriented programming to accomplish this</a:t>
            </a:r>
          </a:p>
          <a:p>
            <a:pPr lvl="1"/>
            <a:r>
              <a:rPr lang="en-US" sz="3200" dirty="0"/>
              <a:t>Preferably JavaScript</a:t>
            </a:r>
          </a:p>
          <a:p>
            <a:r>
              <a:rPr lang="en-US" sz="3600" dirty="0"/>
              <a:t>HTML and CSS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FCF709-42AE-7A05-ACF3-2064DD723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295" y="1309365"/>
            <a:ext cx="6865605" cy="448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0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uple of men in front of a city&#10;&#10;Description automatically generated">
            <a:extLst>
              <a:ext uri="{FF2B5EF4-FFF2-40B4-BE49-F238E27FC236}">
                <a16:creationId xmlns:a16="http://schemas.microsoft.com/office/drawing/2014/main" id="{5CD4EB84-13E0-6C35-2098-086C524F87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A24BF603-54B5-AD1A-B8F6-FB584A472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Plans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DC50B85-C862-3D13-BCB1-C70E672C0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31361" cy="4351338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In-game mod</a:t>
            </a:r>
          </a:p>
          <a:p>
            <a:pPr lvl="1"/>
            <a:r>
              <a:rPr lang="en-US" sz="3200" dirty="0"/>
              <a:t>Highlight specific wonders</a:t>
            </a:r>
          </a:p>
          <a:p>
            <a:r>
              <a:rPr lang="en-US" sz="3600" dirty="0"/>
              <a:t>Add more sections</a:t>
            </a:r>
          </a:p>
          <a:p>
            <a:pPr lvl="1"/>
            <a:r>
              <a:rPr lang="en-US" sz="3200" dirty="0"/>
              <a:t>Tier lists</a:t>
            </a:r>
          </a:p>
          <a:p>
            <a:pPr lvl="1"/>
            <a:r>
              <a:rPr lang="en-US" sz="3200" dirty="0"/>
              <a:t>Wonders</a:t>
            </a:r>
          </a:p>
          <a:p>
            <a:pPr lvl="1"/>
            <a:r>
              <a:rPr lang="en-US" sz="3200" dirty="0"/>
              <a:t>City-states	</a:t>
            </a:r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308760DD-19E6-5D07-4FCD-E98B21F09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758" y="1144588"/>
            <a:ext cx="7472045" cy="4203025"/>
          </a:xfrm>
          <a:prstGeom prst="rect">
            <a:avLst/>
          </a:prstGeom>
        </p:spPr>
      </p:pic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3FA06E75-B238-592D-DFF2-AF4AB89275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758" y="1144588"/>
            <a:ext cx="7472045" cy="420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594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uple of men in front of a city&#10;&#10;Description automatically generated">
            <a:extLst>
              <a:ext uri="{FF2B5EF4-FFF2-40B4-BE49-F238E27FC236}">
                <a16:creationId xmlns:a16="http://schemas.microsoft.com/office/drawing/2014/main" id="{5CD4EB84-13E0-6C35-2098-086C524F87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3FA06E75-B238-592D-DFF2-AF4AB89275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758" y="1144588"/>
            <a:ext cx="7472045" cy="4203025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A24BF603-54B5-AD1A-B8F6-FB584A472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Plans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DC50B85-C862-3D13-BCB1-C70E672C0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31361" cy="4351338"/>
          </a:xfrm>
        </p:spPr>
        <p:txBody>
          <a:bodyPr>
            <a:normAutofit/>
          </a:bodyPr>
          <a:lstStyle/>
          <a:p>
            <a:r>
              <a:rPr lang="en-US" sz="4000" dirty="0"/>
              <a:t>Deploy website for players, new and experienced, to use</a:t>
            </a:r>
          </a:p>
        </p:txBody>
      </p:sp>
    </p:spTree>
    <p:extLst>
      <p:ext uri="{BB962C8B-B14F-4D97-AF65-F5344CB8AC3E}">
        <p14:creationId xmlns:p14="http://schemas.microsoft.com/office/powerpoint/2010/main" val="1957524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632</TotalTime>
  <Words>149</Words>
  <Application>Microsoft Office PowerPoint</Application>
  <PresentationFormat>Widescreen</PresentationFormat>
  <Paragraphs>36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Office Theme</vt:lpstr>
      <vt:lpstr>Civilization VI Guide Website</vt:lpstr>
      <vt:lpstr>Background</vt:lpstr>
      <vt:lpstr>Problem</vt:lpstr>
      <vt:lpstr>Solution</vt:lpstr>
      <vt:lpstr>Solution</vt:lpstr>
      <vt:lpstr>Solution</vt:lpstr>
      <vt:lpstr>Future Plans</vt:lpstr>
      <vt:lpstr>Future Plans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Gordon, Nathaniel T</dc:creator>
  <cp:lastModifiedBy>Gordon, Nathaniel T</cp:lastModifiedBy>
  <cp:revision>1</cp:revision>
  <dcterms:created xsi:type="dcterms:W3CDTF">2024-01-24T21:54:53Z</dcterms:created>
  <dcterms:modified xsi:type="dcterms:W3CDTF">2024-02-02T17:01:36Z</dcterms:modified>
</cp:coreProperties>
</file>